
<file path=[Content_Types].xml><?xml version="1.0" encoding="utf-8"?>
<Types xmlns="http://schemas.openxmlformats.org/package/2006/content-types">
  <Default Extension="jpeg" ContentType="image/jpeg"/>
  <Default Extension="JPG" ContentType="image/.jpg"/>
  <Default Extension="png" ContentType="image/png"/>
  <Default Extension="wdp" ContentType="image/vnd.ms-photo"/>
  <Default Extension="mp3" ContentType="audio/mp3"/>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
  </p:notesMasterIdLst>
  <p:sldIdLst>
    <p:sldId id="261" r:id="rId3"/>
    <p:sldId id="256" r:id="rId4"/>
    <p:sldId id="257" r:id="rId6"/>
    <p:sldId id="260" r:id="rId7"/>
    <p:sldId id="258" r:id="rId8"/>
    <p:sldId id="259" r:id="rId9"/>
    <p:sldId id="262" r:id="rId10"/>
    <p:sldId id="263" r:id="rId11"/>
    <p:sldId id="264" r:id="rId12"/>
    <p:sldId id="265" r:id="rId13"/>
    <p:sldId id="266" r:id="rId14"/>
    <p:sldId id="267" r:id="rId15"/>
    <p:sldId id="268" r:id="rId16"/>
    <p:sldId id="269" r:id="rId17"/>
    <p:sldId id="270" r:id="rId18"/>
    <p:sldId id="271"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002" autoAdjust="0"/>
    <p:restoredTop sz="94660"/>
  </p:normalViewPr>
  <p:slideViewPr>
    <p:cSldViewPr snapToGrid="0">
      <p:cViewPr varScale="1">
        <p:scale>
          <a:sx n="59" d="100"/>
          <a:sy n="59" d="100"/>
        </p:scale>
        <p:origin x="1000"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notesMaster" Target="notesMasters/notesMaster1.xml"/><Relationship Id="rId4" Type="http://schemas.openxmlformats.org/officeDocument/2006/relationships/slide" Target="slides/slide2.xml"/><Relationship Id="rId3" Type="http://schemas.openxmlformats.org/officeDocument/2006/relationships/slide" Target="slides/slide1.xml"/><Relationship Id="rId22" Type="http://schemas.openxmlformats.org/officeDocument/2006/relationships/tableStyles" Target="tableStyles.xml"/><Relationship Id="rId21" Type="http://schemas.openxmlformats.org/officeDocument/2006/relationships/viewProps" Target="viewProps.xml"/><Relationship Id="rId20" Type="http://schemas.openxmlformats.org/officeDocument/2006/relationships/presProps" Target="presProps.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486E0D4-561B-4811-AF90-6865D9982CCD}" type="datetimeFigureOut">
              <a:rPr lang="en-IN" smtClean="0"/>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D97C448-E95B-4E4B-B4E9-3DF6B5CBC289}" type="slidenum">
              <a:rPr lang="en-IN" smtClean="0"/>
            </a:fld>
            <a:endParaRPr lang="en-IN"/>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5</a:t>
            </a:r>
            <a:endParaRPr lang="en-IN" dirty="0"/>
          </a:p>
        </p:txBody>
      </p:sp>
      <p:sp>
        <p:nvSpPr>
          <p:cNvPr id="4" name="Slide Number Placeholder 3"/>
          <p:cNvSpPr>
            <a:spLocks noGrp="1"/>
          </p:cNvSpPr>
          <p:nvPr>
            <p:ph type="sldNum" sz="quarter" idx="5"/>
          </p:nvPr>
        </p:nvSpPr>
        <p:spPr/>
        <p:txBody>
          <a:bodyPr/>
          <a:lstStyle/>
          <a:p>
            <a:fld id="{ED97C448-E95B-4E4B-B4E9-3DF6B5CBC289}" type="slidenum">
              <a:rPr lang="en-IN" smtClean="0"/>
            </a:fld>
            <a:endParaRPr lang="en-I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86773C4D-D057-4349-8127-DB19BAC3C1AC}"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81804BD-2071-4124-B18E-6214196535FC}" type="slidenum">
              <a:rPr lang="en-IN" smtClean="0"/>
            </a:fld>
            <a:endParaRPr lang="en-I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4" name="Date Placeholder 3"/>
          <p:cNvSpPr>
            <a:spLocks noGrp="1"/>
          </p:cNvSpPr>
          <p:nvPr>
            <p:ph type="dt" sz="half" idx="10"/>
          </p:nvPr>
        </p:nvSpPr>
        <p:spPr/>
        <p:txBody>
          <a:bodyPr/>
          <a:lstStyle/>
          <a:p>
            <a:fld id="{86773C4D-D057-4349-8127-DB19BAC3C1AC}"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81804BD-2071-4124-B18E-6214196535FC}" type="slidenum">
              <a:rPr lang="en-IN" smtClean="0"/>
            </a:fld>
            <a:endParaRPr lang="en-I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4" name="Date Placeholder 3"/>
          <p:cNvSpPr>
            <a:spLocks noGrp="1"/>
          </p:cNvSpPr>
          <p:nvPr>
            <p:ph type="dt" sz="half" idx="10"/>
          </p:nvPr>
        </p:nvSpPr>
        <p:spPr/>
        <p:txBody>
          <a:bodyPr/>
          <a:lstStyle/>
          <a:p>
            <a:fld id="{86773C4D-D057-4349-8127-DB19BAC3C1AC}"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81804BD-2071-4124-B18E-6214196535FC}" type="slidenum">
              <a:rPr lang="en-IN" smtClean="0"/>
            </a:fld>
            <a:endParaRPr lang="en-I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4" name="Date Placeholder 3"/>
          <p:cNvSpPr>
            <a:spLocks noGrp="1"/>
          </p:cNvSpPr>
          <p:nvPr>
            <p:ph type="dt" sz="half" idx="10"/>
          </p:nvPr>
        </p:nvSpPr>
        <p:spPr/>
        <p:txBody>
          <a:bodyPr/>
          <a:lstStyle/>
          <a:p>
            <a:fld id="{86773C4D-D057-4349-8127-DB19BAC3C1AC}"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81804BD-2071-4124-B18E-6214196535FC}" type="slidenum">
              <a:rPr lang="en-IN" smtClean="0"/>
            </a:fld>
            <a:endParaRPr lang="en-I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86773C4D-D057-4349-8127-DB19BAC3C1AC}"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81804BD-2071-4124-B18E-6214196535FC}" type="slidenum">
              <a:rPr lang="en-IN" smtClean="0"/>
            </a:fld>
            <a:endParaRPr lang="en-I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5" name="Date Placeholder 4"/>
          <p:cNvSpPr>
            <a:spLocks noGrp="1"/>
          </p:cNvSpPr>
          <p:nvPr>
            <p:ph type="dt" sz="half" idx="10"/>
          </p:nvPr>
        </p:nvSpPr>
        <p:spPr/>
        <p:txBody>
          <a:bodyPr/>
          <a:lstStyle/>
          <a:p>
            <a:fld id="{86773C4D-D057-4349-8127-DB19BAC3C1AC}" type="datetimeFigureOut">
              <a:rPr lang="en-IN" smtClean="0"/>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81804BD-2071-4124-B18E-6214196535FC}" type="slidenum">
              <a:rPr lang="en-IN" smtClean="0"/>
            </a:fld>
            <a:endParaRPr lang="en-I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7" name="Date Placeholder 6"/>
          <p:cNvSpPr>
            <a:spLocks noGrp="1"/>
          </p:cNvSpPr>
          <p:nvPr>
            <p:ph type="dt" sz="half" idx="10"/>
          </p:nvPr>
        </p:nvSpPr>
        <p:spPr/>
        <p:txBody>
          <a:bodyPr/>
          <a:lstStyle/>
          <a:p>
            <a:fld id="{86773C4D-D057-4349-8127-DB19BAC3C1AC}" type="datetimeFigureOut">
              <a:rPr lang="en-IN" smtClean="0"/>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481804BD-2071-4124-B18E-6214196535FC}" type="slidenum">
              <a:rPr lang="en-IN" smtClean="0"/>
            </a:fld>
            <a:endParaRPr lang="en-I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86773C4D-D057-4349-8127-DB19BAC3C1AC}" type="datetimeFigureOut">
              <a:rPr lang="en-IN" smtClean="0"/>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481804BD-2071-4124-B18E-6214196535FC}" type="slidenum">
              <a:rPr lang="en-IN" smtClean="0"/>
            </a:fld>
            <a:endParaRPr lang="en-I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6773C4D-D057-4349-8127-DB19BAC3C1AC}" type="datetimeFigureOut">
              <a:rPr lang="en-IN" smtClean="0"/>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481804BD-2071-4124-B18E-6214196535FC}" type="slidenum">
              <a:rPr lang="en-IN" smtClean="0"/>
            </a:fld>
            <a:endParaRPr lang="en-I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86773C4D-D057-4349-8127-DB19BAC3C1AC}" type="datetimeFigureOut">
              <a:rPr lang="en-IN" smtClean="0"/>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81804BD-2071-4124-B18E-6214196535FC}" type="slidenum">
              <a:rPr lang="en-IN" smtClean="0"/>
            </a:fld>
            <a:endParaRPr lang="en-I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86773C4D-D057-4349-8127-DB19BAC3C1AC}" type="datetimeFigureOut">
              <a:rPr lang="en-IN" smtClean="0"/>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81804BD-2071-4124-B18E-6214196535FC}" type="slidenum">
              <a:rPr lang="en-IN" smtClean="0"/>
            </a:fld>
            <a:endParaRPr lang="en-IN"/>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6773C4D-D057-4349-8127-DB19BAC3C1AC}" type="datetimeFigureOut">
              <a:rPr lang="en-IN" smtClean="0"/>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1804BD-2071-4124-B18E-6214196535FC}" type="slidenum">
              <a:rPr lang="en-IN" smtClean="0"/>
            </a:fld>
            <a:endParaRPr lang="en-I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4.png"/><Relationship Id="rId5" Type="http://schemas.microsoft.com/office/2007/relationships/media" Target="../media/media1.mp3"/><Relationship Id="rId4" Type="http://schemas.openxmlformats.org/officeDocument/2006/relationships/audio" Target="NULL" TargetMode="External"/><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jpe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jpe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jpe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jpe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jpe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jpe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4.png"/><Relationship Id="rId1" Type="http://schemas.openxmlformats.org/officeDocument/2006/relationships/image" Target="../media/image1.jpeg"/></Relationships>
</file>

<file path=ppt/slides/_rels/slide2.xml.rels><?xml version="1.0" encoding="UTF-8" standalone="yes"?>
<Relationships xmlns="http://schemas.openxmlformats.org/package/2006/relationships"><Relationship Id="rId7" Type="http://schemas.openxmlformats.org/officeDocument/2006/relationships/notesSlide" Target="../notesSlides/notesSlide1.xml"/><Relationship Id="rId6" Type="http://schemas.openxmlformats.org/officeDocument/2006/relationships/slideLayout" Target="../slideLayouts/slideLayout1.xml"/><Relationship Id="rId5" Type="http://schemas.microsoft.com/office/2007/relationships/hdphoto" Target="../media/image8.wdp"/><Relationship Id="rId4" Type="http://schemas.openxmlformats.org/officeDocument/2006/relationships/image" Target="../media/image7.png"/><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image" Target="../media/image1.jpeg"/></Relationships>
</file>

<file path=ppt/slides/_rels/slide3.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10.jpeg"/><Relationship Id="rId4" Type="http://schemas.openxmlformats.org/officeDocument/2006/relationships/image" Target="../media/image9.jpeg"/><Relationship Id="rId3" Type="http://schemas.microsoft.com/office/2007/relationships/hdphoto" Target="../media/image8.wdp"/><Relationship Id="rId2" Type="http://schemas.openxmlformats.org/officeDocument/2006/relationships/image" Target="../media/image7.png"/><Relationship Id="rId1" Type="http://schemas.openxmlformats.org/officeDocument/2006/relationships/image" Target="../media/image1.jpeg"/></Relationships>
</file>

<file path=ppt/slides/_rels/slide4.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1.jpeg"/><Relationship Id="rId3" Type="http://schemas.microsoft.com/office/2007/relationships/hdphoto" Target="../media/image8.wdp"/><Relationship Id="rId2" Type="http://schemas.openxmlformats.org/officeDocument/2006/relationships/image" Target="../media/image7.png"/><Relationship Id="rId1" Type="http://schemas.openxmlformats.org/officeDocument/2006/relationships/image" Target="../media/image1.jpeg"/></Relationships>
</file>

<file path=ppt/slides/_rels/slide5.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13.jpeg"/><Relationship Id="rId4" Type="http://schemas.openxmlformats.org/officeDocument/2006/relationships/image" Target="../media/image12.jpeg"/><Relationship Id="rId3" Type="http://schemas.microsoft.com/office/2007/relationships/hdphoto" Target="../media/image8.wdp"/><Relationship Id="rId2" Type="http://schemas.openxmlformats.org/officeDocument/2006/relationships/image" Target="../media/image7.png"/><Relationship Id="rId1" Type="http://schemas.openxmlformats.org/officeDocument/2006/relationships/image" Target="../media/image1.jpeg"/></Relationships>
</file>

<file path=ppt/slides/_rels/slide6.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4.png"/><Relationship Id="rId3" Type="http://schemas.microsoft.com/office/2007/relationships/media" Target="../media/media2.mp3"/><Relationship Id="rId2" Type="http://schemas.openxmlformats.org/officeDocument/2006/relationships/audio" Target="NULL" TargetMode="External"/><Relationship Id="rId1" Type="http://schemas.openxmlformats.org/officeDocument/2006/relationships/image" Target="../media/image1.jpe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jpe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jpe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Yellow-Background-Vedic-School-Slide-3-1024x304"/>
          <p:cNvPicPr>
            <a:picLocks noChangeAspect="1"/>
          </p:cNvPicPr>
          <p:nvPr/>
        </p:nvPicPr>
        <p:blipFill>
          <a:blip r:embed="rId1"/>
          <a:stretch>
            <a:fillRect/>
          </a:stretch>
        </p:blipFill>
        <p:spPr>
          <a:xfrm>
            <a:off x="0" y="0"/>
            <a:ext cx="12192000" cy="6858000"/>
          </a:xfrm>
          <a:prstGeom prst="rect">
            <a:avLst/>
          </a:prstGeom>
        </p:spPr>
      </p:pic>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514" y="1234077"/>
            <a:ext cx="5773609" cy="5623923"/>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22569" y="1267525"/>
            <a:ext cx="4865915" cy="5409883"/>
          </a:xfrm>
          <a:prstGeom prst="rect">
            <a:avLst/>
          </a:prstGeom>
        </p:spPr>
      </p:pic>
      <p:sp>
        <p:nvSpPr>
          <p:cNvPr id="10" name="Rectangle 9"/>
          <p:cNvSpPr/>
          <p:nvPr/>
        </p:nvSpPr>
        <p:spPr>
          <a:xfrm>
            <a:off x="-348341" y="180592"/>
            <a:ext cx="12714514" cy="923330"/>
          </a:xfrm>
          <a:prstGeom prst="rect">
            <a:avLst/>
          </a:prstGeom>
          <a:noFill/>
        </p:spPr>
        <p:txBody>
          <a:bodyPr wrap="squar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as-IN" sz="5400" u="sng" noProof="0" dirty="0">
                <a:ln w="0"/>
                <a:effectLst>
                  <a:outerShdw blurRad="38100" dist="19050" dir="2700000" algn="tl" rotWithShape="0">
                    <a:schemeClr val="dk1">
                      <a:alpha val="40000"/>
                    </a:schemeClr>
                  </a:outerShdw>
                </a:effectLst>
              </a:rPr>
              <a:t> </a:t>
            </a:r>
            <a:r>
              <a:rPr lang="as-IN" sz="2800" u="sng" noProof="0" dirty="0">
                <a:ln w="0"/>
                <a:effectLst>
                  <a:outerShdw blurRad="38100" dist="19050" dir="2700000" algn="tl" rotWithShape="0">
                    <a:schemeClr val="dk1">
                      <a:alpha val="40000"/>
                    </a:schemeClr>
                  </a:outerShdw>
                </a:effectLst>
              </a:rPr>
              <a:t>শংকৰদেৱৰ দ্বাৰা ধৰ্ম প্ৰচাৰ আৰু দ্বিতীয় বিবাহ ,শান্তিজান, শান্তিকন্যা সতী ৰাধিকা</a:t>
            </a:r>
            <a:endParaRPr lang="as-IN" sz="5400" u="sng" noProof="0" dirty="0">
              <a:ln w="0"/>
              <a:effectLst>
                <a:outerShdw blurRad="38100" dist="19050" dir="2700000" algn="tl" rotWithShape="0">
                  <a:schemeClr val="dk1">
                    <a:alpha val="40000"/>
                  </a:schemeClr>
                </a:outerShdw>
              </a:effectLst>
            </a:endParaRPr>
          </a:p>
        </p:txBody>
      </p:sp>
      <p:pic>
        <p:nvPicPr>
          <p:cNvPr id="3" name="(58) Sunny Mornings_ Beautiful Relaxing Music with Piano, Guitar &amp; Bird Sounds by Peder B. Helland - YouTube - Google Chrome 2025-08-20 21-59-38">
            <a:hlinkClick r:id="" action="ppaction://media"/>
          </p:cNvPr>
          <p:cNvPicPr/>
          <p:nvPr>
            <a:audioFile r:link="rId4"/>
            <p:extLst>
              <p:ext uri="{DAA4B4D4-6D71-4841-9C94-3DE7FCFB9230}">
                <p14:media xmlns:p14="http://schemas.microsoft.com/office/powerpoint/2010/main" r:embed="rId5">
                  <p14:trim st="4152.000000"/>
                </p14:media>
              </p:ext>
            </p:extLst>
          </p:nvPr>
        </p:nvPicPr>
        <p:blipFill>
          <a:blip r:embed="rId6"/>
          <a:stretch>
            <a:fillRect/>
          </a:stretch>
        </p:blipFill>
        <p:spPr>
          <a:xfrm>
            <a:off x="11633200" y="6362700"/>
            <a:ext cx="495300" cy="495300"/>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750"/>
                                        <p:tgtEl>
                                          <p:spTgt spid="5"/>
                                        </p:tgtEl>
                                      </p:cBhvr>
                                    </p:animEffect>
                                  </p:childTnLst>
                                </p:cTn>
                              </p:par>
                            </p:childTnLst>
                          </p:cTn>
                        </p:par>
                        <p:par>
                          <p:cTn id="8" fill="hold">
                            <p:stCondLst>
                              <p:cond delay="1000"/>
                            </p:stCondLst>
                            <p:childTnLst>
                              <p:par>
                                <p:cTn id="9" presetID="42" presetClass="entr" presetSubtype="0"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1000"/>
                                        <p:tgtEl>
                                          <p:spTgt spid="9"/>
                                        </p:tgtEl>
                                      </p:cBhvr>
                                    </p:animEffect>
                                    <p:anim calcmode="lin" valueType="num">
                                      <p:cBhvr>
                                        <p:cTn id="12" dur="1000" fill="hold"/>
                                        <p:tgtEl>
                                          <p:spTgt spid="9"/>
                                        </p:tgtEl>
                                        <p:attrNameLst>
                                          <p:attrName>ppt_x</p:attrName>
                                        </p:attrNameLst>
                                      </p:cBhvr>
                                      <p:tavLst>
                                        <p:tav tm="0">
                                          <p:val>
                                            <p:strVal val="#ppt_x"/>
                                          </p:val>
                                        </p:tav>
                                        <p:tav tm="100000">
                                          <p:val>
                                            <p:strVal val="#ppt_x"/>
                                          </p:val>
                                        </p:tav>
                                      </p:tavLst>
                                    </p:anim>
                                    <p:anim calcmode="lin" valueType="num">
                                      <p:cBhvr>
                                        <p:cTn id="13" dur="1000" fill="hold"/>
                                        <p:tgtEl>
                                          <p:spTgt spid="9"/>
                                        </p:tgtEl>
                                        <p:attrNameLst>
                                          <p:attrName>ppt_y</p:attrName>
                                        </p:attrNameLst>
                                      </p:cBhvr>
                                      <p:tavLst>
                                        <p:tav tm="0">
                                          <p:val>
                                            <p:strVal val="#ppt_y+.1"/>
                                          </p:val>
                                        </p:tav>
                                        <p:tav tm="100000">
                                          <p:val>
                                            <p:strVal val="#ppt_y"/>
                                          </p:val>
                                        </p:tav>
                                      </p:tavLst>
                                    </p:anim>
                                  </p:childTnLst>
                                </p:cTn>
                              </p:par>
                            </p:childTnLst>
                          </p:cTn>
                        </p:par>
                        <p:par>
                          <p:cTn id="14" fill="hold">
                            <p:stCondLst>
                              <p:cond delay="2000"/>
                            </p:stCondLst>
                            <p:childTnLst>
                              <p:par>
                                <p:cTn id="15" presetID="16" presetClass="entr" presetSubtype="21" fill="hold" grpId="0" nodeType="after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barn(inVertical)">
                                      <p:cBhvr>
                                        <p:cTn id="17" dur="1000"/>
                                        <p:tgtEl>
                                          <p:spTgt spid="10"/>
                                        </p:tgtEl>
                                      </p:cBhvr>
                                    </p:animEffect>
                                  </p:childTnLst>
                                </p:cTn>
                              </p:par>
                            </p:childTnLst>
                          </p:cTn>
                        </p:par>
                        <p:par>
                          <p:cTn id="18" fill="hold">
                            <p:stCondLst>
                              <p:cond delay="3000"/>
                            </p:stCondLst>
                            <p:childTnLst>
                              <p:par>
                                <p:cTn id="19" presetID="1" presetClass="mediacall" presetSubtype="0" fill="hold" nodeType="afterEffect">
                                  <p:stCondLst>
                                    <p:cond delay="0"/>
                                  </p:stCondLst>
                                  <p:childTnLst>
                                    <p:cmd type="call" cmd="playFrom(0.0)">
                                      <p:cBhvr additive="base">
                                        <p:cTn id="20" dur="47869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numSld="5" showWhenStopped="1">
                <p:cTn id="21" fill="hold" display="1">
                  <p:stCondLst>
                    <p:cond delay="indefinite"/>
                  </p:stCondLst>
                  <p:endCondLst>
                    <p:cond evt="onStopAudio">
                      <p:tgtEl>
                        <p:sldTgt/>
                      </p:tgtEl>
                    </p:cond>
                  </p:endCondLst>
                </p:cTn>
                <p:tgtEl>
                  <p:spTgt spid="3"/>
                </p:tgtEl>
              </p:cMediaNode>
            </p:audio>
          </p:childTnLst>
        </p:cTn>
      </p:par>
    </p:tnLst>
    <p:bldLst>
      <p:bldP spid="1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Yellow-Background-Vedic-School-Slide-3-1024x304"/>
          <p:cNvPicPr>
            <a:picLocks noChangeAspect="1"/>
          </p:cNvPicPr>
          <p:nvPr/>
        </p:nvPicPr>
        <p:blipFill>
          <a:blip r:embed="rId1"/>
          <a:stretch>
            <a:fillRect/>
          </a:stretch>
        </p:blipFill>
        <p:spPr>
          <a:xfrm>
            <a:off x="0" y="0"/>
            <a:ext cx="12192000" cy="6858000"/>
          </a:xfrm>
          <a:prstGeom prst="rect">
            <a:avLst/>
          </a:prstGeom>
        </p:spPr>
      </p:pic>
      <p:sp>
        <p:nvSpPr>
          <p:cNvPr id="7" name="TextBox 6"/>
          <p:cNvSpPr txBox="1"/>
          <p:nvPr/>
        </p:nvSpPr>
        <p:spPr>
          <a:xfrm>
            <a:off x="402772" y="574825"/>
            <a:ext cx="12192000" cy="830997"/>
          </a:xfrm>
          <a:prstGeom prst="rect">
            <a:avLst/>
          </a:prstGeom>
          <a:noFill/>
        </p:spPr>
        <p:txBody>
          <a:bodyPr wrap="square">
            <a:spAutoFit/>
          </a:bodyPr>
          <a:lstStyle/>
          <a:p>
            <a:r>
              <a:rPr lang="as-IN" sz="4800" b="1" noProof="0" dirty="0"/>
              <a:t>৩/ শংকৰদেৱৰ দ্বিতীয় পত্নীৰ নাম কি আছিল ? </a:t>
            </a:r>
            <a:endParaRPr lang="as-IN" sz="4800" b="1" noProof="0" dirty="0"/>
          </a:p>
        </p:txBody>
      </p:sp>
      <p:sp>
        <p:nvSpPr>
          <p:cNvPr id="8" name="TextBox 7"/>
          <p:cNvSpPr txBox="1"/>
          <p:nvPr/>
        </p:nvSpPr>
        <p:spPr>
          <a:xfrm>
            <a:off x="500743" y="2873829"/>
            <a:ext cx="4452257" cy="769441"/>
          </a:xfrm>
          <a:prstGeom prst="rect">
            <a:avLst/>
          </a:prstGeom>
          <a:noFill/>
        </p:spPr>
        <p:txBody>
          <a:bodyPr wrap="square" rtlCol="0">
            <a:spAutoFit/>
          </a:bodyPr>
          <a:lstStyle/>
          <a:p>
            <a:r>
              <a:rPr lang="as-IN" sz="4400" noProof="0" dirty="0"/>
              <a:t>ক) খেৰসূতী</a:t>
            </a:r>
            <a:endParaRPr lang="as-IN" sz="4400" noProof="0" dirty="0"/>
          </a:p>
        </p:txBody>
      </p:sp>
      <p:sp>
        <p:nvSpPr>
          <p:cNvPr id="9" name="TextBox 8"/>
          <p:cNvSpPr txBox="1"/>
          <p:nvPr/>
        </p:nvSpPr>
        <p:spPr>
          <a:xfrm>
            <a:off x="7032171" y="2873828"/>
            <a:ext cx="4288972" cy="769441"/>
          </a:xfrm>
          <a:prstGeom prst="rect">
            <a:avLst/>
          </a:prstGeom>
          <a:noFill/>
        </p:spPr>
        <p:txBody>
          <a:bodyPr wrap="square" rtlCol="0">
            <a:spAutoFit/>
          </a:bodyPr>
          <a:lstStyle/>
          <a:p>
            <a:r>
              <a:rPr lang="as-IN" sz="4400" noProof="0" dirty="0"/>
              <a:t>খ) সুন্দৰী আই</a:t>
            </a:r>
            <a:endParaRPr lang="as-IN" sz="4400" noProof="0" dirty="0"/>
          </a:p>
        </p:txBody>
      </p:sp>
      <p:sp>
        <p:nvSpPr>
          <p:cNvPr id="10" name="TextBox 9"/>
          <p:cNvSpPr txBox="1"/>
          <p:nvPr/>
        </p:nvSpPr>
        <p:spPr>
          <a:xfrm>
            <a:off x="500743" y="4528458"/>
            <a:ext cx="4060371" cy="769441"/>
          </a:xfrm>
          <a:prstGeom prst="rect">
            <a:avLst/>
          </a:prstGeom>
          <a:noFill/>
        </p:spPr>
        <p:txBody>
          <a:bodyPr wrap="square" rtlCol="0">
            <a:spAutoFit/>
          </a:bodyPr>
          <a:lstStyle/>
          <a:p>
            <a:r>
              <a:rPr lang="as-IN" sz="4400" noProof="0" dirty="0"/>
              <a:t>গ) কালিন্দী আই</a:t>
            </a:r>
            <a:endParaRPr lang="as-IN" sz="4400" noProof="0" dirty="0"/>
          </a:p>
        </p:txBody>
      </p:sp>
      <p:sp>
        <p:nvSpPr>
          <p:cNvPr id="11" name="TextBox 10"/>
          <p:cNvSpPr txBox="1"/>
          <p:nvPr/>
        </p:nvSpPr>
        <p:spPr>
          <a:xfrm>
            <a:off x="7032171" y="4528458"/>
            <a:ext cx="4582886" cy="769441"/>
          </a:xfrm>
          <a:prstGeom prst="rect">
            <a:avLst/>
          </a:prstGeom>
          <a:noFill/>
        </p:spPr>
        <p:txBody>
          <a:bodyPr wrap="square" rtlCol="0">
            <a:spAutoFit/>
          </a:bodyPr>
          <a:lstStyle/>
          <a:p>
            <a:r>
              <a:rPr lang="as-IN" sz="4400" noProof="0" dirty="0"/>
              <a:t>ঘ) কাদম্বিনী দেবী</a:t>
            </a:r>
            <a:endParaRPr lang="as-IN" sz="4400" noProof="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25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750"/>
                                        <p:tgtEl>
                                          <p:spTgt spid="7"/>
                                        </p:tgtEl>
                                      </p:cBhvr>
                                    </p:animEffect>
                                    <p:anim calcmode="lin" valueType="num">
                                      <p:cBhvr>
                                        <p:cTn id="8" dur="750" fill="hold"/>
                                        <p:tgtEl>
                                          <p:spTgt spid="7"/>
                                        </p:tgtEl>
                                        <p:attrNameLst>
                                          <p:attrName>ppt_x</p:attrName>
                                        </p:attrNameLst>
                                      </p:cBhvr>
                                      <p:tavLst>
                                        <p:tav tm="0">
                                          <p:val>
                                            <p:strVal val="#ppt_x"/>
                                          </p:val>
                                        </p:tav>
                                        <p:tav tm="100000">
                                          <p:val>
                                            <p:strVal val="#ppt_x"/>
                                          </p:val>
                                        </p:tav>
                                      </p:tavLst>
                                    </p:anim>
                                    <p:anim calcmode="lin" valueType="num">
                                      <p:cBhvr>
                                        <p:cTn id="9" dur="750" fill="hold"/>
                                        <p:tgtEl>
                                          <p:spTgt spid="7"/>
                                        </p:tgtEl>
                                        <p:attrNameLst>
                                          <p:attrName>ppt_y</p:attrName>
                                        </p:attrNameLst>
                                      </p:cBhvr>
                                      <p:tavLst>
                                        <p:tav tm="0">
                                          <p:val>
                                            <p:strVal val="#ppt_y-.1"/>
                                          </p:val>
                                        </p:tav>
                                        <p:tav tm="100000">
                                          <p:val>
                                            <p:strVal val="#ppt_y"/>
                                          </p:val>
                                        </p:tav>
                                      </p:tavLst>
                                    </p:anim>
                                  </p:childTnLst>
                                </p:cTn>
                              </p:par>
                            </p:childTnLst>
                          </p:cTn>
                        </p:par>
                        <p:par>
                          <p:cTn id="10" fill="hold">
                            <p:stCondLst>
                              <p:cond delay="1250"/>
                            </p:stCondLst>
                            <p:childTnLst>
                              <p:par>
                                <p:cTn id="11" presetID="2" presetClass="entr" presetSubtype="8" fill="hold" grpId="0" nodeType="after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250" fill="hold"/>
                                        <p:tgtEl>
                                          <p:spTgt spid="8"/>
                                        </p:tgtEl>
                                        <p:attrNameLst>
                                          <p:attrName>ppt_x</p:attrName>
                                        </p:attrNameLst>
                                      </p:cBhvr>
                                      <p:tavLst>
                                        <p:tav tm="0">
                                          <p:val>
                                            <p:strVal val="0-#ppt_w/2"/>
                                          </p:val>
                                        </p:tav>
                                        <p:tav tm="100000">
                                          <p:val>
                                            <p:strVal val="#ppt_x"/>
                                          </p:val>
                                        </p:tav>
                                      </p:tavLst>
                                    </p:anim>
                                    <p:anim calcmode="lin" valueType="num">
                                      <p:cBhvr additive="base">
                                        <p:cTn id="14" dur="250" fill="hold"/>
                                        <p:tgtEl>
                                          <p:spTgt spid="8"/>
                                        </p:tgtEl>
                                        <p:attrNameLst>
                                          <p:attrName>ppt_y</p:attrName>
                                        </p:attrNameLst>
                                      </p:cBhvr>
                                      <p:tavLst>
                                        <p:tav tm="0">
                                          <p:val>
                                            <p:strVal val="#ppt_y"/>
                                          </p:val>
                                        </p:tav>
                                        <p:tav tm="100000">
                                          <p:val>
                                            <p:strVal val="#ppt_y"/>
                                          </p:val>
                                        </p:tav>
                                      </p:tavLst>
                                    </p:anim>
                                  </p:childTnLst>
                                </p:cTn>
                              </p:par>
                            </p:childTnLst>
                          </p:cTn>
                        </p:par>
                        <p:par>
                          <p:cTn id="15" fill="hold">
                            <p:stCondLst>
                              <p:cond delay="1750"/>
                            </p:stCondLst>
                            <p:childTnLst>
                              <p:par>
                                <p:cTn id="16" presetID="2" presetClass="entr" presetSubtype="2" fill="hold" grpId="0" nodeType="afterEffect">
                                  <p:stCondLst>
                                    <p:cond delay="0"/>
                                  </p:stCondLst>
                                  <p:childTnLst>
                                    <p:set>
                                      <p:cBhvr>
                                        <p:cTn id="17" dur="1" fill="hold">
                                          <p:stCondLst>
                                            <p:cond delay="0"/>
                                          </p:stCondLst>
                                        </p:cTn>
                                        <p:tgtEl>
                                          <p:spTgt spid="9"/>
                                        </p:tgtEl>
                                        <p:attrNameLst>
                                          <p:attrName>style.visibility</p:attrName>
                                        </p:attrNameLst>
                                      </p:cBhvr>
                                      <p:to>
                                        <p:strVal val="visible"/>
                                      </p:to>
                                    </p:set>
                                    <p:anim calcmode="lin" valueType="num">
                                      <p:cBhvr additive="base">
                                        <p:cTn id="18" dur="250" fill="hold"/>
                                        <p:tgtEl>
                                          <p:spTgt spid="9"/>
                                        </p:tgtEl>
                                        <p:attrNameLst>
                                          <p:attrName>ppt_x</p:attrName>
                                        </p:attrNameLst>
                                      </p:cBhvr>
                                      <p:tavLst>
                                        <p:tav tm="0">
                                          <p:val>
                                            <p:strVal val="1+#ppt_w/2"/>
                                          </p:val>
                                        </p:tav>
                                        <p:tav tm="100000">
                                          <p:val>
                                            <p:strVal val="#ppt_x"/>
                                          </p:val>
                                        </p:tav>
                                      </p:tavLst>
                                    </p:anim>
                                    <p:anim calcmode="lin" valueType="num">
                                      <p:cBhvr additive="base">
                                        <p:cTn id="19" dur="250" fill="hold"/>
                                        <p:tgtEl>
                                          <p:spTgt spid="9"/>
                                        </p:tgtEl>
                                        <p:attrNameLst>
                                          <p:attrName>ppt_y</p:attrName>
                                        </p:attrNameLst>
                                      </p:cBhvr>
                                      <p:tavLst>
                                        <p:tav tm="0">
                                          <p:val>
                                            <p:strVal val="#ppt_y"/>
                                          </p:val>
                                        </p:tav>
                                        <p:tav tm="100000">
                                          <p:val>
                                            <p:strVal val="#ppt_y"/>
                                          </p:val>
                                        </p:tav>
                                      </p:tavLst>
                                    </p:anim>
                                  </p:childTnLst>
                                </p:cTn>
                              </p:par>
                            </p:childTnLst>
                          </p:cTn>
                        </p:par>
                        <p:par>
                          <p:cTn id="20" fill="hold">
                            <p:stCondLst>
                              <p:cond delay="2250"/>
                            </p:stCondLst>
                            <p:childTnLst>
                              <p:par>
                                <p:cTn id="21" presetID="2" presetClass="entr" presetSubtype="4" fill="hold" grpId="0" nodeType="after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250" fill="hold"/>
                                        <p:tgtEl>
                                          <p:spTgt spid="10"/>
                                        </p:tgtEl>
                                        <p:attrNameLst>
                                          <p:attrName>ppt_x</p:attrName>
                                        </p:attrNameLst>
                                      </p:cBhvr>
                                      <p:tavLst>
                                        <p:tav tm="0">
                                          <p:val>
                                            <p:strVal val="#ppt_x"/>
                                          </p:val>
                                        </p:tav>
                                        <p:tav tm="100000">
                                          <p:val>
                                            <p:strVal val="#ppt_x"/>
                                          </p:val>
                                        </p:tav>
                                      </p:tavLst>
                                    </p:anim>
                                    <p:anim calcmode="lin" valueType="num">
                                      <p:cBhvr additive="base">
                                        <p:cTn id="24" dur="250" fill="hold"/>
                                        <p:tgtEl>
                                          <p:spTgt spid="10"/>
                                        </p:tgtEl>
                                        <p:attrNameLst>
                                          <p:attrName>ppt_y</p:attrName>
                                        </p:attrNameLst>
                                      </p:cBhvr>
                                      <p:tavLst>
                                        <p:tav tm="0">
                                          <p:val>
                                            <p:strVal val="1+#ppt_h/2"/>
                                          </p:val>
                                        </p:tav>
                                        <p:tav tm="100000">
                                          <p:val>
                                            <p:strVal val="#ppt_y"/>
                                          </p:val>
                                        </p:tav>
                                      </p:tavLst>
                                    </p:anim>
                                  </p:childTnLst>
                                </p:cTn>
                              </p:par>
                            </p:childTnLst>
                          </p:cTn>
                        </p:par>
                        <p:par>
                          <p:cTn id="25" fill="hold">
                            <p:stCondLst>
                              <p:cond delay="2750"/>
                            </p:stCondLst>
                            <p:childTnLst>
                              <p:par>
                                <p:cTn id="26" presetID="2" presetClass="entr" presetSubtype="4" fill="hold" grpId="0" nodeType="afterEffect">
                                  <p:stCondLst>
                                    <p:cond delay="0"/>
                                  </p:stCondLst>
                                  <p:childTnLst>
                                    <p:set>
                                      <p:cBhvr>
                                        <p:cTn id="27" dur="1" fill="hold">
                                          <p:stCondLst>
                                            <p:cond delay="0"/>
                                          </p:stCondLst>
                                        </p:cTn>
                                        <p:tgtEl>
                                          <p:spTgt spid="11"/>
                                        </p:tgtEl>
                                        <p:attrNameLst>
                                          <p:attrName>style.visibility</p:attrName>
                                        </p:attrNameLst>
                                      </p:cBhvr>
                                      <p:to>
                                        <p:strVal val="visible"/>
                                      </p:to>
                                    </p:set>
                                    <p:anim calcmode="lin" valueType="num">
                                      <p:cBhvr additive="base">
                                        <p:cTn id="28" dur="250" fill="hold"/>
                                        <p:tgtEl>
                                          <p:spTgt spid="11"/>
                                        </p:tgtEl>
                                        <p:attrNameLst>
                                          <p:attrName>ppt_x</p:attrName>
                                        </p:attrNameLst>
                                      </p:cBhvr>
                                      <p:tavLst>
                                        <p:tav tm="0">
                                          <p:val>
                                            <p:strVal val="#ppt_x"/>
                                          </p:val>
                                        </p:tav>
                                        <p:tav tm="100000">
                                          <p:val>
                                            <p:strVal val="#ppt_x"/>
                                          </p:val>
                                        </p:tav>
                                      </p:tavLst>
                                    </p:anim>
                                    <p:anim calcmode="lin" valueType="num">
                                      <p:cBhvr additive="base">
                                        <p:cTn id="29" dur="25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Yellow-Background-Vedic-School-Slide-3-1024x304"/>
          <p:cNvPicPr>
            <a:picLocks noChangeAspect="1"/>
          </p:cNvPicPr>
          <p:nvPr/>
        </p:nvPicPr>
        <p:blipFill>
          <a:blip r:embed="rId1"/>
          <a:stretch>
            <a:fillRect/>
          </a:stretch>
        </p:blipFill>
        <p:spPr>
          <a:xfrm>
            <a:off x="0" y="0"/>
            <a:ext cx="12192000" cy="6858000"/>
          </a:xfrm>
          <a:prstGeom prst="rect">
            <a:avLst/>
          </a:prstGeom>
        </p:spPr>
      </p:pic>
      <p:sp>
        <p:nvSpPr>
          <p:cNvPr id="5" name="TextBox 4"/>
          <p:cNvSpPr txBox="1"/>
          <p:nvPr/>
        </p:nvSpPr>
        <p:spPr>
          <a:xfrm>
            <a:off x="4049486" y="414048"/>
            <a:ext cx="6096000" cy="1446550"/>
          </a:xfrm>
          <a:prstGeom prst="rect">
            <a:avLst/>
          </a:prstGeom>
          <a:noFill/>
        </p:spPr>
        <p:txBody>
          <a:bodyPr wrap="square">
            <a:spAutoFit/>
          </a:bodyPr>
          <a:lstStyle/>
          <a:p>
            <a:r>
              <a:rPr lang="as-IN" sz="8800" noProof="0" dirty="0"/>
              <a:t>উত্তৰ : - </a:t>
            </a:r>
            <a:endParaRPr lang="as-IN" sz="8800" noProof="0" dirty="0"/>
          </a:p>
        </p:txBody>
      </p:sp>
      <p:sp>
        <p:nvSpPr>
          <p:cNvPr id="7" name="TextBox 6"/>
          <p:cNvSpPr txBox="1"/>
          <p:nvPr/>
        </p:nvSpPr>
        <p:spPr>
          <a:xfrm>
            <a:off x="3048000" y="2561588"/>
            <a:ext cx="6096000" cy="769441"/>
          </a:xfrm>
          <a:prstGeom prst="rect">
            <a:avLst/>
          </a:prstGeom>
          <a:noFill/>
        </p:spPr>
        <p:txBody>
          <a:bodyPr wrap="square">
            <a:spAutoFit/>
          </a:bodyPr>
          <a:lstStyle/>
          <a:p>
            <a:r>
              <a:rPr lang="as-IN" sz="4400" noProof="0" dirty="0"/>
              <a:t>গ) কালিন্দী আই</a:t>
            </a:r>
            <a:endParaRPr lang="as-IN" sz="4400" noProof="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6" presetClass="entr" presetSubtype="21" fill="hold" grpId="0"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barn(inVertical)">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Yellow-Background-Vedic-School-Slide-3-1024x304"/>
          <p:cNvPicPr>
            <a:picLocks noChangeAspect="1"/>
          </p:cNvPicPr>
          <p:nvPr/>
        </p:nvPicPr>
        <p:blipFill>
          <a:blip r:embed="rId1"/>
          <a:stretch>
            <a:fillRect/>
          </a:stretch>
        </p:blipFill>
        <p:spPr>
          <a:xfrm>
            <a:off x="0" y="0"/>
            <a:ext cx="12192000" cy="6858000"/>
          </a:xfrm>
          <a:prstGeom prst="rect">
            <a:avLst/>
          </a:prstGeom>
        </p:spPr>
      </p:pic>
      <p:sp>
        <p:nvSpPr>
          <p:cNvPr id="6" name="TextBox 5"/>
          <p:cNvSpPr txBox="1"/>
          <p:nvPr/>
        </p:nvSpPr>
        <p:spPr>
          <a:xfrm>
            <a:off x="0" y="509510"/>
            <a:ext cx="12366171" cy="1569660"/>
          </a:xfrm>
          <a:prstGeom prst="rect">
            <a:avLst/>
          </a:prstGeom>
          <a:noFill/>
        </p:spPr>
        <p:txBody>
          <a:bodyPr wrap="square">
            <a:spAutoFit/>
          </a:bodyPr>
          <a:lstStyle/>
          <a:p>
            <a:r>
              <a:rPr lang="as-IN" sz="4800" b="1" noProof="0" dirty="0"/>
              <a:t>৪/ শংকৰদেৱে কিমান বছৰ বয়সত দ্বিতীয় বিবাহ কৰাইছিল ?</a:t>
            </a:r>
            <a:endParaRPr lang="as-IN" sz="4800" b="1" noProof="0" dirty="0"/>
          </a:p>
        </p:txBody>
      </p:sp>
      <p:sp>
        <p:nvSpPr>
          <p:cNvPr id="8" name="TextBox 7"/>
          <p:cNvSpPr txBox="1"/>
          <p:nvPr/>
        </p:nvSpPr>
        <p:spPr>
          <a:xfrm>
            <a:off x="500743" y="2873829"/>
            <a:ext cx="5170714" cy="769441"/>
          </a:xfrm>
          <a:prstGeom prst="rect">
            <a:avLst/>
          </a:prstGeom>
          <a:noFill/>
        </p:spPr>
        <p:txBody>
          <a:bodyPr wrap="square" rtlCol="0">
            <a:spAutoFit/>
          </a:bodyPr>
          <a:lstStyle/>
          <a:p>
            <a:r>
              <a:rPr lang="as-IN" sz="4400" noProof="0" dirty="0"/>
              <a:t>ক) ৫৪ বছৰ বয়সত</a:t>
            </a:r>
            <a:endParaRPr lang="as-IN" sz="4400" noProof="0" dirty="0"/>
          </a:p>
        </p:txBody>
      </p:sp>
      <p:sp>
        <p:nvSpPr>
          <p:cNvPr id="9" name="TextBox 8"/>
          <p:cNvSpPr txBox="1"/>
          <p:nvPr/>
        </p:nvSpPr>
        <p:spPr>
          <a:xfrm>
            <a:off x="7032171" y="2873828"/>
            <a:ext cx="4876800" cy="769441"/>
          </a:xfrm>
          <a:prstGeom prst="rect">
            <a:avLst/>
          </a:prstGeom>
          <a:noFill/>
        </p:spPr>
        <p:txBody>
          <a:bodyPr wrap="square" rtlCol="0">
            <a:spAutoFit/>
          </a:bodyPr>
          <a:lstStyle/>
          <a:p>
            <a:r>
              <a:rPr lang="as-IN" sz="4400" noProof="0" dirty="0"/>
              <a:t>খ) ৪৫ বছৰ বয়সত</a:t>
            </a:r>
            <a:endParaRPr lang="as-IN" sz="4400" noProof="0" dirty="0"/>
          </a:p>
        </p:txBody>
      </p:sp>
      <p:sp>
        <p:nvSpPr>
          <p:cNvPr id="10" name="TextBox 9"/>
          <p:cNvSpPr txBox="1"/>
          <p:nvPr/>
        </p:nvSpPr>
        <p:spPr>
          <a:xfrm>
            <a:off x="500743" y="4528458"/>
            <a:ext cx="5018314" cy="769441"/>
          </a:xfrm>
          <a:prstGeom prst="rect">
            <a:avLst/>
          </a:prstGeom>
          <a:noFill/>
        </p:spPr>
        <p:txBody>
          <a:bodyPr wrap="square" rtlCol="0">
            <a:spAutoFit/>
          </a:bodyPr>
          <a:lstStyle/>
          <a:p>
            <a:r>
              <a:rPr lang="as-IN" sz="4400" noProof="0" dirty="0"/>
              <a:t>গ) ৬৪ বছৰ বয়সত</a:t>
            </a:r>
            <a:endParaRPr lang="as-IN" sz="4400" noProof="0" dirty="0"/>
          </a:p>
        </p:txBody>
      </p:sp>
      <p:sp>
        <p:nvSpPr>
          <p:cNvPr id="11" name="TextBox 10"/>
          <p:cNvSpPr txBox="1"/>
          <p:nvPr/>
        </p:nvSpPr>
        <p:spPr>
          <a:xfrm>
            <a:off x="7032171" y="4528458"/>
            <a:ext cx="5018314" cy="769441"/>
          </a:xfrm>
          <a:prstGeom prst="rect">
            <a:avLst/>
          </a:prstGeom>
          <a:noFill/>
        </p:spPr>
        <p:txBody>
          <a:bodyPr wrap="square" rtlCol="0">
            <a:spAutoFit/>
          </a:bodyPr>
          <a:lstStyle/>
          <a:p>
            <a:r>
              <a:rPr lang="as-IN" sz="4400" noProof="0" dirty="0"/>
              <a:t>ঘ) ৩৫ বছৰ বয়সত</a:t>
            </a:r>
            <a:endParaRPr lang="as-IN" sz="4400" noProof="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25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750"/>
                                        <p:tgtEl>
                                          <p:spTgt spid="6"/>
                                        </p:tgtEl>
                                      </p:cBhvr>
                                    </p:animEffect>
                                    <p:anim calcmode="lin" valueType="num">
                                      <p:cBhvr>
                                        <p:cTn id="8" dur="750" fill="hold"/>
                                        <p:tgtEl>
                                          <p:spTgt spid="6"/>
                                        </p:tgtEl>
                                        <p:attrNameLst>
                                          <p:attrName>ppt_x</p:attrName>
                                        </p:attrNameLst>
                                      </p:cBhvr>
                                      <p:tavLst>
                                        <p:tav tm="0">
                                          <p:val>
                                            <p:strVal val="#ppt_x"/>
                                          </p:val>
                                        </p:tav>
                                        <p:tav tm="100000">
                                          <p:val>
                                            <p:strVal val="#ppt_x"/>
                                          </p:val>
                                        </p:tav>
                                      </p:tavLst>
                                    </p:anim>
                                    <p:anim calcmode="lin" valueType="num">
                                      <p:cBhvr>
                                        <p:cTn id="9" dur="75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1250"/>
                            </p:stCondLst>
                            <p:childTnLst>
                              <p:par>
                                <p:cTn id="11" presetID="2" presetClass="entr" presetSubtype="8" fill="hold" grpId="0" nodeType="after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250" fill="hold"/>
                                        <p:tgtEl>
                                          <p:spTgt spid="8"/>
                                        </p:tgtEl>
                                        <p:attrNameLst>
                                          <p:attrName>ppt_x</p:attrName>
                                        </p:attrNameLst>
                                      </p:cBhvr>
                                      <p:tavLst>
                                        <p:tav tm="0">
                                          <p:val>
                                            <p:strVal val="0-#ppt_w/2"/>
                                          </p:val>
                                        </p:tav>
                                        <p:tav tm="100000">
                                          <p:val>
                                            <p:strVal val="#ppt_x"/>
                                          </p:val>
                                        </p:tav>
                                      </p:tavLst>
                                    </p:anim>
                                    <p:anim calcmode="lin" valueType="num">
                                      <p:cBhvr additive="base">
                                        <p:cTn id="14" dur="250" fill="hold"/>
                                        <p:tgtEl>
                                          <p:spTgt spid="8"/>
                                        </p:tgtEl>
                                        <p:attrNameLst>
                                          <p:attrName>ppt_y</p:attrName>
                                        </p:attrNameLst>
                                      </p:cBhvr>
                                      <p:tavLst>
                                        <p:tav tm="0">
                                          <p:val>
                                            <p:strVal val="#ppt_y"/>
                                          </p:val>
                                        </p:tav>
                                        <p:tav tm="100000">
                                          <p:val>
                                            <p:strVal val="#ppt_y"/>
                                          </p:val>
                                        </p:tav>
                                      </p:tavLst>
                                    </p:anim>
                                  </p:childTnLst>
                                </p:cTn>
                              </p:par>
                            </p:childTnLst>
                          </p:cTn>
                        </p:par>
                        <p:par>
                          <p:cTn id="15" fill="hold">
                            <p:stCondLst>
                              <p:cond delay="1750"/>
                            </p:stCondLst>
                            <p:childTnLst>
                              <p:par>
                                <p:cTn id="16" presetID="2" presetClass="entr" presetSubtype="2" fill="hold" grpId="0" nodeType="afterEffect">
                                  <p:stCondLst>
                                    <p:cond delay="0"/>
                                  </p:stCondLst>
                                  <p:childTnLst>
                                    <p:set>
                                      <p:cBhvr>
                                        <p:cTn id="17" dur="1" fill="hold">
                                          <p:stCondLst>
                                            <p:cond delay="0"/>
                                          </p:stCondLst>
                                        </p:cTn>
                                        <p:tgtEl>
                                          <p:spTgt spid="9"/>
                                        </p:tgtEl>
                                        <p:attrNameLst>
                                          <p:attrName>style.visibility</p:attrName>
                                        </p:attrNameLst>
                                      </p:cBhvr>
                                      <p:to>
                                        <p:strVal val="visible"/>
                                      </p:to>
                                    </p:set>
                                    <p:anim calcmode="lin" valueType="num">
                                      <p:cBhvr additive="base">
                                        <p:cTn id="18" dur="250" fill="hold"/>
                                        <p:tgtEl>
                                          <p:spTgt spid="9"/>
                                        </p:tgtEl>
                                        <p:attrNameLst>
                                          <p:attrName>ppt_x</p:attrName>
                                        </p:attrNameLst>
                                      </p:cBhvr>
                                      <p:tavLst>
                                        <p:tav tm="0">
                                          <p:val>
                                            <p:strVal val="1+#ppt_w/2"/>
                                          </p:val>
                                        </p:tav>
                                        <p:tav tm="100000">
                                          <p:val>
                                            <p:strVal val="#ppt_x"/>
                                          </p:val>
                                        </p:tav>
                                      </p:tavLst>
                                    </p:anim>
                                    <p:anim calcmode="lin" valueType="num">
                                      <p:cBhvr additive="base">
                                        <p:cTn id="19" dur="250" fill="hold"/>
                                        <p:tgtEl>
                                          <p:spTgt spid="9"/>
                                        </p:tgtEl>
                                        <p:attrNameLst>
                                          <p:attrName>ppt_y</p:attrName>
                                        </p:attrNameLst>
                                      </p:cBhvr>
                                      <p:tavLst>
                                        <p:tav tm="0">
                                          <p:val>
                                            <p:strVal val="#ppt_y"/>
                                          </p:val>
                                        </p:tav>
                                        <p:tav tm="100000">
                                          <p:val>
                                            <p:strVal val="#ppt_y"/>
                                          </p:val>
                                        </p:tav>
                                      </p:tavLst>
                                    </p:anim>
                                  </p:childTnLst>
                                </p:cTn>
                              </p:par>
                            </p:childTnLst>
                          </p:cTn>
                        </p:par>
                        <p:par>
                          <p:cTn id="20" fill="hold">
                            <p:stCondLst>
                              <p:cond delay="2250"/>
                            </p:stCondLst>
                            <p:childTnLst>
                              <p:par>
                                <p:cTn id="21" presetID="2" presetClass="entr" presetSubtype="4" fill="hold" grpId="0" nodeType="after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250" fill="hold"/>
                                        <p:tgtEl>
                                          <p:spTgt spid="10"/>
                                        </p:tgtEl>
                                        <p:attrNameLst>
                                          <p:attrName>ppt_x</p:attrName>
                                        </p:attrNameLst>
                                      </p:cBhvr>
                                      <p:tavLst>
                                        <p:tav tm="0">
                                          <p:val>
                                            <p:strVal val="#ppt_x"/>
                                          </p:val>
                                        </p:tav>
                                        <p:tav tm="100000">
                                          <p:val>
                                            <p:strVal val="#ppt_x"/>
                                          </p:val>
                                        </p:tav>
                                      </p:tavLst>
                                    </p:anim>
                                    <p:anim calcmode="lin" valueType="num">
                                      <p:cBhvr additive="base">
                                        <p:cTn id="24" dur="250" fill="hold"/>
                                        <p:tgtEl>
                                          <p:spTgt spid="10"/>
                                        </p:tgtEl>
                                        <p:attrNameLst>
                                          <p:attrName>ppt_y</p:attrName>
                                        </p:attrNameLst>
                                      </p:cBhvr>
                                      <p:tavLst>
                                        <p:tav tm="0">
                                          <p:val>
                                            <p:strVal val="1+#ppt_h/2"/>
                                          </p:val>
                                        </p:tav>
                                        <p:tav tm="100000">
                                          <p:val>
                                            <p:strVal val="#ppt_y"/>
                                          </p:val>
                                        </p:tav>
                                      </p:tavLst>
                                    </p:anim>
                                  </p:childTnLst>
                                </p:cTn>
                              </p:par>
                            </p:childTnLst>
                          </p:cTn>
                        </p:par>
                        <p:par>
                          <p:cTn id="25" fill="hold">
                            <p:stCondLst>
                              <p:cond delay="2750"/>
                            </p:stCondLst>
                            <p:childTnLst>
                              <p:par>
                                <p:cTn id="26" presetID="2" presetClass="entr" presetSubtype="4" fill="hold" grpId="0" nodeType="afterEffect">
                                  <p:stCondLst>
                                    <p:cond delay="0"/>
                                  </p:stCondLst>
                                  <p:childTnLst>
                                    <p:set>
                                      <p:cBhvr>
                                        <p:cTn id="27" dur="1" fill="hold">
                                          <p:stCondLst>
                                            <p:cond delay="0"/>
                                          </p:stCondLst>
                                        </p:cTn>
                                        <p:tgtEl>
                                          <p:spTgt spid="11"/>
                                        </p:tgtEl>
                                        <p:attrNameLst>
                                          <p:attrName>style.visibility</p:attrName>
                                        </p:attrNameLst>
                                      </p:cBhvr>
                                      <p:to>
                                        <p:strVal val="visible"/>
                                      </p:to>
                                    </p:set>
                                    <p:anim calcmode="lin" valueType="num">
                                      <p:cBhvr additive="base">
                                        <p:cTn id="28" dur="250" fill="hold"/>
                                        <p:tgtEl>
                                          <p:spTgt spid="11"/>
                                        </p:tgtEl>
                                        <p:attrNameLst>
                                          <p:attrName>ppt_x</p:attrName>
                                        </p:attrNameLst>
                                      </p:cBhvr>
                                      <p:tavLst>
                                        <p:tav tm="0">
                                          <p:val>
                                            <p:strVal val="#ppt_x"/>
                                          </p:val>
                                        </p:tav>
                                        <p:tav tm="100000">
                                          <p:val>
                                            <p:strVal val="#ppt_x"/>
                                          </p:val>
                                        </p:tav>
                                      </p:tavLst>
                                    </p:anim>
                                    <p:anim calcmode="lin" valueType="num">
                                      <p:cBhvr additive="base">
                                        <p:cTn id="29" dur="25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9" grpId="0"/>
      <p:bldP spid="10" grpId="0"/>
      <p:bldP spid="1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Yellow-Background-Vedic-School-Slide-3-1024x304"/>
          <p:cNvPicPr>
            <a:picLocks noChangeAspect="1"/>
          </p:cNvPicPr>
          <p:nvPr/>
        </p:nvPicPr>
        <p:blipFill>
          <a:blip r:embed="rId1"/>
          <a:stretch>
            <a:fillRect/>
          </a:stretch>
        </p:blipFill>
        <p:spPr>
          <a:xfrm>
            <a:off x="0" y="0"/>
            <a:ext cx="12192000" cy="6858000"/>
          </a:xfrm>
          <a:prstGeom prst="rect">
            <a:avLst/>
          </a:prstGeom>
        </p:spPr>
      </p:pic>
      <p:sp>
        <p:nvSpPr>
          <p:cNvPr id="4" name="TextBox 3"/>
          <p:cNvSpPr txBox="1"/>
          <p:nvPr/>
        </p:nvSpPr>
        <p:spPr>
          <a:xfrm>
            <a:off x="4049486" y="414048"/>
            <a:ext cx="6096000" cy="1446550"/>
          </a:xfrm>
          <a:prstGeom prst="rect">
            <a:avLst/>
          </a:prstGeom>
          <a:noFill/>
        </p:spPr>
        <p:txBody>
          <a:bodyPr wrap="square">
            <a:spAutoFit/>
          </a:bodyPr>
          <a:lstStyle/>
          <a:p>
            <a:r>
              <a:rPr lang="as-IN" sz="8800" noProof="0" dirty="0"/>
              <a:t>উত্তৰ : - </a:t>
            </a:r>
            <a:endParaRPr lang="as-IN" sz="8800" noProof="0" dirty="0"/>
          </a:p>
        </p:txBody>
      </p:sp>
      <p:sp>
        <p:nvSpPr>
          <p:cNvPr id="5" name="TextBox 4"/>
          <p:cNvSpPr txBox="1"/>
          <p:nvPr/>
        </p:nvSpPr>
        <p:spPr>
          <a:xfrm>
            <a:off x="3048000" y="2561588"/>
            <a:ext cx="6096000" cy="1446550"/>
          </a:xfrm>
          <a:prstGeom prst="rect">
            <a:avLst/>
          </a:prstGeom>
          <a:noFill/>
        </p:spPr>
        <p:txBody>
          <a:bodyPr wrap="square">
            <a:spAutoFit/>
          </a:bodyPr>
          <a:lstStyle/>
          <a:p>
            <a:r>
              <a:rPr lang="as-IN" sz="4400" noProof="0" dirty="0"/>
              <a:t>ক) ৫৪ বছৰ বয়সত</a:t>
            </a:r>
            <a:endParaRPr lang="as-IN" sz="4400" noProof="0" dirty="0"/>
          </a:p>
          <a:p>
            <a:endParaRPr lang="as-IN" sz="4400" noProof="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6" presetClass="entr" presetSubtype="21"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barn(inVertical)">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Yellow-Background-Vedic-School-Slide-3-1024x304"/>
          <p:cNvPicPr>
            <a:picLocks noChangeAspect="1"/>
          </p:cNvPicPr>
          <p:nvPr/>
        </p:nvPicPr>
        <p:blipFill>
          <a:blip r:embed="rId1"/>
          <a:stretch>
            <a:fillRect/>
          </a:stretch>
        </p:blipFill>
        <p:spPr>
          <a:xfrm>
            <a:off x="0" y="0"/>
            <a:ext cx="12192000" cy="6858000"/>
          </a:xfrm>
          <a:prstGeom prst="rect">
            <a:avLst/>
          </a:prstGeom>
        </p:spPr>
      </p:pic>
      <p:sp>
        <p:nvSpPr>
          <p:cNvPr id="7" name="TextBox 6"/>
          <p:cNvSpPr txBox="1"/>
          <p:nvPr/>
        </p:nvSpPr>
        <p:spPr>
          <a:xfrm>
            <a:off x="0" y="509510"/>
            <a:ext cx="12366171" cy="1569660"/>
          </a:xfrm>
          <a:prstGeom prst="rect">
            <a:avLst/>
          </a:prstGeom>
          <a:noFill/>
        </p:spPr>
        <p:txBody>
          <a:bodyPr wrap="square">
            <a:spAutoFit/>
          </a:bodyPr>
          <a:lstStyle/>
          <a:p>
            <a:r>
              <a:rPr lang="as-IN" sz="4800" b="1" noProof="0" dirty="0"/>
              <a:t>৫/ সতী ৰাধিকা</a:t>
            </a:r>
            <a:r>
              <a:rPr lang="en-IN" sz="4800" b="1" noProof="0" dirty="0"/>
              <a:t> </a:t>
            </a:r>
            <a:r>
              <a:rPr lang="as-IN" sz="4800" b="1" noProof="0" dirty="0"/>
              <a:t>য় কোনখন জান বন্ধ</a:t>
            </a:r>
            <a:r>
              <a:rPr lang="en-IN" sz="4800" b="1" noProof="0" dirty="0"/>
              <a:t> </a:t>
            </a:r>
            <a:r>
              <a:rPr lang="as-IN" sz="4800" b="1" noProof="0" dirty="0"/>
              <a:t>কৰিবলৈ পানীত  প্ৰবেশ কৰিছিল ? </a:t>
            </a:r>
            <a:endParaRPr lang="as-IN" sz="4800" b="1" noProof="0" dirty="0"/>
          </a:p>
        </p:txBody>
      </p:sp>
      <p:sp>
        <p:nvSpPr>
          <p:cNvPr id="8" name="TextBox 7"/>
          <p:cNvSpPr txBox="1"/>
          <p:nvPr/>
        </p:nvSpPr>
        <p:spPr>
          <a:xfrm>
            <a:off x="500743" y="2873829"/>
            <a:ext cx="5170714" cy="769441"/>
          </a:xfrm>
          <a:prstGeom prst="rect">
            <a:avLst/>
          </a:prstGeom>
          <a:noFill/>
        </p:spPr>
        <p:txBody>
          <a:bodyPr wrap="square" rtlCol="0">
            <a:spAutoFit/>
          </a:bodyPr>
          <a:lstStyle/>
          <a:p>
            <a:r>
              <a:rPr lang="as-IN" sz="4400" dirty="0"/>
              <a:t>ক) কলা জান</a:t>
            </a:r>
            <a:endParaRPr lang="as-IN" sz="4400" noProof="0" dirty="0"/>
          </a:p>
        </p:txBody>
      </p:sp>
      <p:sp>
        <p:nvSpPr>
          <p:cNvPr id="9" name="TextBox 8"/>
          <p:cNvSpPr txBox="1"/>
          <p:nvPr/>
        </p:nvSpPr>
        <p:spPr>
          <a:xfrm>
            <a:off x="7032171" y="2873828"/>
            <a:ext cx="4876800" cy="769441"/>
          </a:xfrm>
          <a:prstGeom prst="rect">
            <a:avLst/>
          </a:prstGeom>
          <a:noFill/>
        </p:spPr>
        <p:txBody>
          <a:bodyPr wrap="square" rtlCol="0">
            <a:spAutoFit/>
          </a:bodyPr>
          <a:lstStyle/>
          <a:p>
            <a:r>
              <a:rPr lang="as-IN" sz="4400" dirty="0"/>
              <a:t>খ) বৰনদী জান</a:t>
            </a:r>
            <a:endParaRPr lang="as-IN" sz="4400" noProof="0" dirty="0"/>
          </a:p>
        </p:txBody>
      </p:sp>
      <p:sp>
        <p:nvSpPr>
          <p:cNvPr id="10" name="TextBox 9"/>
          <p:cNvSpPr txBox="1"/>
          <p:nvPr/>
        </p:nvSpPr>
        <p:spPr>
          <a:xfrm>
            <a:off x="500743" y="4528458"/>
            <a:ext cx="5018314" cy="769441"/>
          </a:xfrm>
          <a:prstGeom prst="rect">
            <a:avLst/>
          </a:prstGeom>
          <a:noFill/>
        </p:spPr>
        <p:txBody>
          <a:bodyPr wrap="square" rtlCol="0">
            <a:spAutoFit/>
          </a:bodyPr>
          <a:lstStyle/>
          <a:p>
            <a:r>
              <a:rPr lang="as-IN" sz="4400" dirty="0"/>
              <a:t>গ) ডিব্ৰু জান</a:t>
            </a:r>
            <a:endParaRPr lang="as-IN" sz="4400" noProof="0" dirty="0"/>
          </a:p>
        </p:txBody>
      </p:sp>
      <p:sp>
        <p:nvSpPr>
          <p:cNvPr id="11" name="TextBox 10"/>
          <p:cNvSpPr txBox="1"/>
          <p:nvPr/>
        </p:nvSpPr>
        <p:spPr>
          <a:xfrm>
            <a:off x="7032171" y="4528458"/>
            <a:ext cx="5018314" cy="769441"/>
          </a:xfrm>
          <a:prstGeom prst="rect">
            <a:avLst/>
          </a:prstGeom>
          <a:noFill/>
        </p:spPr>
        <p:txBody>
          <a:bodyPr wrap="square" rtlCol="0">
            <a:spAutoFit/>
          </a:bodyPr>
          <a:lstStyle/>
          <a:p>
            <a:r>
              <a:rPr lang="en-IN" sz="4400" noProof="0" dirty="0"/>
              <a:t> </a:t>
            </a:r>
            <a:r>
              <a:rPr lang="as-IN" sz="4400" dirty="0"/>
              <a:t>ঘ) টেম্বুৱানী জান</a:t>
            </a:r>
            <a:endParaRPr lang="as-IN" sz="4400" noProof="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25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750"/>
                                        <p:tgtEl>
                                          <p:spTgt spid="7"/>
                                        </p:tgtEl>
                                      </p:cBhvr>
                                    </p:animEffect>
                                    <p:anim calcmode="lin" valueType="num">
                                      <p:cBhvr>
                                        <p:cTn id="8" dur="750" fill="hold"/>
                                        <p:tgtEl>
                                          <p:spTgt spid="7"/>
                                        </p:tgtEl>
                                        <p:attrNameLst>
                                          <p:attrName>ppt_x</p:attrName>
                                        </p:attrNameLst>
                                      </p:cBhvr>
                                      <p:tavLst>
                                        <p:tav tm="0">
                                          <p:val>
                                            <p:strVal val="#ppt_x"/>
                                          </p:val>
                                        </p:tav>
                                        <p:tav tm="100000">
                                          <p:val>
                                            <p:strVal val="#ppt_x"/>
                                          </p:val>
                                        </p:tav>
                                      </p:tavLst>
                                    </p:anim>
                                    <p:anim calcmode="lin" valueType="num">
                                      <p:cBhvr>
                                        <p:cTn id="9" dur="750" fill="hold"/>
                                        <p:tgtEl>
                                          <p:spTgt spid="7"/>
                                        </p:tgtEl>
                                        <p:attrNameLst>
                                          <p:attrName>ppt_y</p:attrName>
                                        </p:attrNameLst>
                                      </p:cBhvr>
                                      <p:tavLst>
                                        <p:tav tm="0">
                                          <p:val>
                                            <p:strVal val="#ppt_y-.1"/>
                                          </p:val>
                                        </p:tav>
                                        <p:tav tm="100000">
                                          <p:val>
                                            <p:strVal val="#ppt_y"/>
                                          </p:val>
                                        </p:tav>
                                      </p:tavLst>
                                    </p:anim>
                                  </p:childTnLst>
                                </p:cTn>
                              </p:par>
                            </p:childTnLst>
                          </p:cTn>
                        </p:par>
                        <p:par>
                          <p:cTn id="10" fill="hold">
                            <p:stCondLst>
                              <p:cond delay="1250"/>
                            </p:stCondLst>
                            <p:childTnLst>
                              <p:par>
                                <p:cTn id="11" presetID="2" presetClass="entr" presetSubtype="8" fill="hold" grpId="0" nodeType="after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250" fill="hold"/>
                                        <p:tgtEl>
                                          <p:spTgt spid="8"/>
                                        </p:tgtEl>
                                        <p:attrNameLst>
                                          <p:attrName>ppt_x</p:attrName>
                                        </p:attrNameLst>
                                      </p:cBhvr>
                                      <p:tavLst>
                                        <p:tav tm="0">
                                          <p:val>
                                            <p:strVal val="0-#ppt_w/2"/>
                                          </p:val>
                                        </p:tav>
                                        <p:tav tm="100000">
                                          <p:val>
                                            <p:strVal val="#ppt_x"/>
                                          </p:val>
                                        </p:tav>
                                      </p:tavLst>
                                    </p:anim>
                                    <p:anim calcmode="lin" valueType="num">
                                      <p:cBhvr additive="base">
                                        <p:cTn id="14" dur="250" fill="hold"/>
                                        <p:tgtEl>
                                          <p:spTgt spid="8"/>
                                        </p:tgtEl>
                                        <p:attrNameLst>
                                          <p:attrName>ppt_y</p:attrName>
                                        </p:attrNameLst>
                                      </p:cBhvr>
                                      <p:tavLst>
                                        <p:tav tm="0">
                                          <p:val>
                                            <p:strVal val="#ppt_y"/>
                                          </p:val>
                                        </p:tav>
                                        <p:tav tm="100000">
                                          <p:val>
                                            <p:strVal val="#ppt_y"/>
                                          </p:val>
                                        </p:tav>
                                      </p:tavLst>
                                    </p:anim>
                                  </p:childTnLst>
                                </p:cTn>
                              </p:par>
                            </p:childTnLst>
                          </p:cTn>
                        </p:par>
                        <p:par>
                          <p:cTn id="15" fill="hold">
                            <p:stCondLst>
                              <p:cond delay="1750"/>
                            </p:stCondLst>
                            <p:childTnLst>
                              <p:par>
                                <p:cTn id="16" presetID="2" presetClass="entr" presetSubtype="2" fill="hold" grpId="0" nodeType="afterEffect">
                                  <p:stCondLst>
                                    <p:cond delay="0"/>
                                  </p:stCondLst>
                                  <p:childTnLst>
                                    <p:set>
                                      <p:cBhvr>
                                        <p:cTn id="17" dur="1" fill="hold">
                                          <p:stCondLst>
                                            <p:cond delay="0"/>
                                          </p:stCondLst>
                                        </p:cTn>
                                        <p:tgtEl>
                                          <p:spTgt spid="9"/>
                                        </p:tgtEl>
                                        <p:attrNameLst>
                                          <p:attrName>style.visibility</p:attrName>
                                        </p:attrNameLst>
                                      </p:cBhvr>
                                      <p:to>
                                        <p:strVal val="visible"/>
                                      </p:to>
                                    </p:set>
                                    <p:anim calcmode="lin" valueType="num">
                                      <p:cBhvr additive="base">
                                        <p:cTn id="18" dur="250" fill="hold"/>
                                        <p:tgtEl>
                                          <p:spTgt spid="9"/>
                                        </p:tgtEl>
                                        <p:attrNameLst>
                                          <p:attrName>ppt_x</p:attrName>
                                        </p:attrNameLst>
                                      </p:cBhvr>
                                      <p:tavLst>
                                        <p:tav tm="0">
                                          <p:val>
                                            <p:strVal val="1+#ppt_w/2"/>
                                          </p:val>
                                        </p:tav>
                                        <p:tav tm="100000">
                                          <p:val>
                                            <p:strVal val="#ppt_x"/>
                                          </p:val>
                                        </p:tav>
                                      </p:tavLst>
                                    </p:anim>
                                    <p:anim calcmode="lin" valueType="num">
                                      <p:cBhvr additive="base">
                                        <p:cTn id="19" dur="250" fill="hold"/>
                                        <p:tgtEl>
                                          <p:spTgt spid="9"/>
                                        </p:tgtEl>
                                        <p:attrNameLst>
                                          <p:attrName>ppt_y</p:attrName>
                                        </p:attrNameLst>
                                      </p:cBhvr>
                                      <p:tavLst>
                                        <p:tav tm="0">
                                          <p:val>
                                            <p:strVal val="#ppt_y"/>
                                          </p:val>
                                        </p:tav>
                                        <p:tav tm="100000">
                                          <p:val>
                                            <p:strVal val="#ppt_y"/>
                                          </p:val>
                                        </p:tav>
                                      </p:tavLst>
                                    </p:anim>
                                  </p:childTnLst>
                                </p:cTn>
                              </p:par>
                            </p:childTnLst>
                          </p:cTn>
                        </p:par>
                        <p:par>
                          <p:cTn id="20" fill="hold">
                            <p:stCondLst>
                              <p:cond delay="2250"/>
                            </p:stCondLst>
                            <p:childTnLst>
                              <p:par>
                                <p:cTn id="21" presetID="2" presetClass="entr" presetSubtype="4" fill="hold" grpId="0" nodeType="after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250" fill="hold"/>
                                        <p:tgtEl>
                                          <p:spTgt spid="10"/>
                                        </p:tgtEl>
                                        <p:attrNameLst>
                                          <p:attrName>ppt_x</p:attrName>
                                        </p:attrNameLst>
                                      </p:cBhvr>
                                      <p:tavLst>
                                        <p:tav tm="0">
                                          <p:val>
                                            <p:strVal val="#ppt_x"/>
                                          </p:val>
                                        </p:tav>
                                        <p:tav tm="100000">
                                          <p:val>
                                            <p:strVal val="#ppt_x"/>
                                          </p:val>
                                        </p:tav>
                                      </p:tavLst>
                                    </p:anim>
                                    <p:anim calcmode="lin" valueType="num">
                                      <p:cBhvr additive="base">
                                        <p:cTn id="24" dur="250" fill="hold"/>
                                        <p:tgtEl>
                                          <p:spTgt spid="10"/>
                                        </p:tgtEl>
                                        <p:attrNameLst>
                                          <p:attrName>ppt_y</p:attrName>
                                        </p:attrNameLst>
                                      </p:cBhvr>
                                      <p:tavLst>
                                        <p:tav tm="0">
                                          <p:val>
                                            <p:strVal val="1+#ppt_h/2"/>
                                          </p:val>
                                        </p:tav>
                                        <p:tav tm="100000">
                                          <p:val>
                                            <p:strVal val="#ppt_y"/>
                                          </p:val>
                                        </p:tav>
                                      </p:tavLst>
                                    </p:anim>
                                  </p:childTnLst>
                                </p:cTn>
                              </p:par>
                            </p:childTnLst>
                          </p:cTn>
                        </p:par>
                        <p:par>
                          <p:cTn id="25" fill="hold">
                            <p:stCondLst>
                              <p:cond delay="2750"/>
                            </p:stCondLst>
                            <p:childTnLst>
                              <p:par>
                                <p:cTn id="26" presetID="2" presetClass="entr" presetSubtype="4" fill="hold" grpId="0" nodeType="afterEffect">
                                  <p:stCondLst>
                                    <p:cond delay="0"/>
                                  </p:stCondLst>
                                  <p:childTnLst>
                                    <p:set>
                                      <p:cBhvr>
                                        <p:cTn id="27" dur="1" fill="hold">
                                          <p:stCondLst>
                                            <p:cond delay="0"/>
                                          </p:stCondLst>
                                        </p:cTn>
                                        <p:tgtEl>
                                          <p:spTgt spid="11"/>
                                        </p:tgtEl>
                                        <p:attrNameLst>
                                          <p:attrName>style.visibility</p:attrName>
                                        </p:attrNameLst>
                                      </p:cBhvr>
                                      <p:to>
                                        <p:strVal val="visible"/>
                                      </p:to>
                                    </p:set>
                                    <p:anim calcmode="lin" valueType="num">
                                      <p:cBhvr additive="base">
                                        <p:cTn id="28" dur="250" fill="hold"/>
                                        <p:tgtEl>
                                          <p:spTgt spid="11"/>
                                        </p:tgtEl>
                                        <p:attrNameLst>
                                          <p:attrName>ppt_x</p:attrName>
                                        </p:attrNameLst>
                                      </p:cBhvr>
                                      <p:tavLst>
                                        <p:tav tm="0">
                                          <p:val>
                                            <p:strVal val="#ppt_x"/>
                                          </p:val>
                                        </p:tav>
                                        <p:tav tm="100000">
                                          <p:val>
                                            <p:strVal val="#ppt_x"/>
                                          </p:val>
                                        </p:tav>
                                      </p:tavLst>
                                    </p:anim>
                                    <p:anim calcmode="lin" valueType="num">
                                      <p:cBhvr additive="base">
                                        <p:cTn id="29" dur="25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1"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Yellow-Background-Vedic-School-Slide-3-1024x304"/>
          <p:cNvPicPr>
            <a:picLocks noChangeAspect="1"/>
          </p:cNvPicPr>
          <p:nvPr/>
        </p:nvPicPr>
        <p:blipFill>
          <a:blip r:embed="rId1"/>
          <a:stretch>
            <a:fillRect/>
          </a:stretch>
        </p:blipFill>
        <p:spPr>
          <a:xfrm>
            <a:off x="0" y="0"/>
            <a:ext cx="12192000" cy="6858000"/>
          </a:xfrm>
          <a:prstGeom prst="rect">
            <a:avLst/>
          </a:prstGeom>
        </p:spPr>
      </p:pic>
      <p:sp>
        <p:nvSpPr>
          <p:cNvPr id="4" name="TextBox 3"/>
          <p:cNvSpPr txBox="1"/>
          <p:nvPr/>
        </p:nvSpPr>
        <p:spPr>
          <a:xfrm>
            <a:off x="4049486" y="414048"/>
            <a:ext cx="6096000" cy="1446550"/>
          </a:xfrm>
          <a:prstGeom prst="rect">
            <a:avLst/>
          </a:prstGeom>
          <a:noFill/>
        </p:spPr>
        <p:txBody>
          <a:bodyPr wrap="square">
            <a:spAutoFit/>
          </a:bodyPr>
          <a:lstStyle/>
          <a:p>
            <a:r>
              <a:rPr lang="as-IN" sz="8800" noProof="0" dirty="0"/>
              <a:t>উত্তৰ :</a:t>
            </a:r>
            <a:r>
              <a:rPr lang="en-IN" sz="8800" noProof="0" dirty="0"/>
              <a:t> </a:t>
            </a:r>
            <a:r>
              <a:rPr lang="as-IN" sz="8800" noProof="0" dirty="0"/>
              <a:t>- </a:t>
            </a:r>
            <a:endParaRPr lang="as-IN" sz="8800" noProof="0" dirty="0"/>
          </a:p>
        </p:txBody>
      </p:sp>
      <p:sp>
        <p:nvSpPr>
          <p:cNvPr id="6" name="TextBox 5"/>
          <p:cNvSpPr txBox="1"/>
          <p:nvPr/>
        </p:nvSpPr>
        <p:spPr>
          <a:xfrm>
            <a:off x="3048000" y="2561588"/>
            <a:ext cx="6096000" cy="1446550"/>
          </a:xfrm>
          <a:prstGeom prst="rect">
            <a:avLst/>
          </a:prstGeom>
          <a:noFill/>
        </p:spPr>
        <p:txBody>
          <a:bodyPr wrap="square">
            <a:spAutoFit/>
          </a:bodyPr>
          <a:lstStyle/>
          <a:p>
            <a:r>
              <a:rPr lang="en-IN" sz="4400" dirty="0"/>
              <a:t> </a:t>
            </a:r>
            <a:r>
              <a:rPr lang="as-IN" sz="4400" dirty="0"/>
              <a:t>ঘ) টেম্বুৱানী জান</a:t>
            </a:r>
            <a:endParaRPr lang="as-IN" sz="4400" dirty="0"/>
          </a:p>
          <a:p>
            <a:endParaRPr lang="as-IN" sz="4400" noProof="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6" presetClass="entr" presetSubtype="21" fill="hold" grpId="0"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barn(inVertical)">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Yellow-Background-Vedic-School-Slide-3-1024x304"/>
          <p:cNvPicPr>
            <a:picLocks noChangeAspect="1"/>
          </p:cNvPicPr>
          <p:nvPr/>
        </p:nvPicPr>
        <p:blipFill>
          <a:blip r:embed="rId1"/>
          <a:stretch>
            <a:fillRect/>
          </a:stretch>
        </p:blipFill>
        <p:spPr>
          <a:xfrm>
            <a:off x="0" y="0"/>
            <a:ext cx="12192000" cy="6858000"/>
          </a:xfrm>
          <a:prstGeom prst="rect">
            <a:avLst/>
          </a:prstGeom>
        </p:spPr>
      </p:pic>
      <p:sp>
        <p:nvSpPr>
          <p:cNvPr id="7" name="TextBox 6"/>
          <p:cNvSpPr txBox="1"/>
          <p:nvPr/>
        </p:nvSpPr>
        <p:spPr>
          <a:xfrm>
            <a:off x="3679371" y="316077"/>
            <a:ext cx="6096000" cy="1323439"/>
          </a:xfrm>
          <a:prstGeom prst="rect">
            <a:avLst/>
          </a:prstGeom>
          <a:noFill/>
        </p:spPr>
        <p:txBody>
          <a:bodyPr wrap="square">
            <a:spAutoFit/>
          </a:bodyPr>
          <a:lstStyle/>
          <a:p>
            <a:r>
              <a:rPr lang="en-IN" sz="8000" b="1" dirty="0" err="1">
                <a:ln w="13462">
                  <a:solidFill>
                    <a:schemeClr val="bg1"/>
                  </a:solidFill>
                  <a:prstDash val="solid"/>
                </a:ln>
                <a:solidFill>
                  <a:schemeClr val="tx1">
                    <a:lumMod val="85000"/>
                    <a:lumOff val="15000"/>
                  </a:schemeClr>
                </a:solidFill>
                <a:effectLst>
                  <a:outerShdw dist="38100" dir="2700000" algn="bl" rotWithShape="0">
                    <a:schemeClr val="accent5"/>
                  </a:outerShdw>
                </a:effectLst>
              </a:rPr>
              <a:t>ধন্যবাদ</a:t>
            </a:r>
            <a:endParaRPr lang="en-IN" sz="80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rcRect b="7089"/>
          <a:stretch>
            <a:fillRect/>
          </a:stretch>
        </p:blipFill>
        <p:spPr>
          <a:xfrm>
            <a:off x="3510009" y="1765881"/>
            <a:ext cx="4374696" cy="406459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Yellow-Background-Vedic-School-Slide-3-1024x304"/>
          <p:cNvPicPr>
            <a:picLocks noChangeAspect="1"/>
          </p:cNvPicPr>
          <p:nvPr/>
        </p:nvPicPr>
        <p:blipFill>
          <a:blip r:embed="rId1"/>
          <a:stretch>
            <a:fillRect/>
          </a:stretch>
        </p:blipFill>
        <p:spPr>
          <a:xfrm>
            <a:off x="0" y="0"/>
            <a:ext cx="12192000" cy="6858000"/>
          </a:xfrm>
          <a:prstGeom prst="rect">
            <a:avLst/>
          </a:prstGeom>
        </p:spPr>
      </p:pic>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4354286" cy="3231696"/>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rcRect b="6653"/>
          <a:stretch>
            <a:fillRect/>
          </a:stretch>
        </p:blipFill>
        <p:spPr>
          <a:xfrm>
            <a:off x="4354286" y="-1"/>
            <a:ext cx="3333750" cy="3231697"/>
          </a:xfrm>
          <a:prstGeom prst="rect">
            <a:avLst/>
          </a:prstGeom>
        </p:spPr>
      </p:pic>
      <p:pic>
        <p:nvPicPr>
          <p:cNvPr id="9" name="Picture 8"/>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 uri="{28A0092B-C50C-407E-A947-70E740481C1C}">
                <a14:useLocalDpi xmlns:a14="http://schemas.microsoft.com/office/drawing/2010/main" val="0"/>
              </a:ext>
            </a:extLst>
          </a:blip>
          <a:srcRect l="25540" r="26979"/>
          <a:stretch>
            <a:fillRect/>
          </a:stretch>
        </p:blipFill>
        <p:spPr>
          <a:xfrm>
            <a:off x="0" y="3231696"/>
            <a:ext cx="12279086" cy="3626304"/>
          </a:xfrm>
          <a:prstGeom prst="rect">
            <a:avLst/>
          </a:prstGeom>
        </p:spPr>
      </p:pic>
      <p:sp>
        <p:nvSpPr>
          <p:cNvPr id="11" name="TextBox 10"/>
          <p:cNvSpPr txBox="1"/>
          <p:nvPr/>
        </p:nvSpPr>
        <p:spPr>
          <a:xfrm>
            <a:off x="87085" y="3891251"/>
            <a:ext cx="11930743" cy="2306955"/>
          </a:xfrm>
          <a:prstGeom prst="rect">
            <a:avLst/>
          </a:prstGeom>
          <a:noFill/>
        </p:spPr>
        <p:txBody>
          <a:bodyPr wrap="square">
            <a:spAutoFit/>
          </a:bodyPr>
          <a:lstStyle/>
          <a:p>
            <a:r>
              <a:rPr lang="as-IN" sz="2400" b="1" noProof="0" dirty="0"/>
              <a:t>☆</a:t>
            </a:r>
            <a:r>
              <a:rPr lang="as-IN" sz="2400" b="1" noProof="0" dirty="0">
                <a:solidFill>
                  <a:srgbClr val="002060"/>
                </a:solidFill>
              </a:rPr>
              <a:t> শংকৰদেৱে নৱবৈষ্ণৱ ধৰ্ম বা একশৰণ নাম ধৰ্মৰ প্ৰচাৰ কৰিছিল। এই ধৰ্মৰ মূল মন্ত্ৰ আছিল “এক দেৱ, এক সেৱ, এক বিনে নাই কেৱ”, যাৰ অৰ্থ হৈছে কেৱল নাম লোৱাৰ মাধ্যমৰে ভগৱান লাভ কৰা। তেওঁ ধৰ্ম প্ৰচাৰৰ বাবে সাহিত্য ৰচনা কৰিছিল, যিয়ে সমাজ আৰু জাতি গঠনত সহায় কৰিছিল। তেওঁৰ ধৰ্মীয় অনুশাসনৰ জৰিয়তে সমাজ আৰু সামাজিক জীৱনৰ আসোঁৱাহ দূৰ কৰিবলৈ যত্ন কৰিছিল। তেওঁৰ ধৰ্ম প্ৰচাৰত সাংস্কৃতিক দিশবোৰো অন্তৰ্ভুক্ত আছিল, যিয়ে অসমীয়া সমাজক একত্ৰিত কৰিছিল।</a:t>
            </a:r>
            <a:endParaRPr lang="as-IN" sz="2400" b="1" noProof="0" dirty="0">
              <a:solidFill>
                <a:srgbClr val="002060"/>
              </a:solidFill>
            </a:endParaRPr>
          </a:p>
        </p:txBody>
      </p:sp>
      <p:sp>
        <p:nvSpPr>
          <p:cNvPr id="13" name="Rectangle 12"/>
          <p:cNvSpPr/>
          <p:nvPr/>
        </p:nvSpPr>
        <p:spPr>
          <a:xfrm>
            <a:off x="8072005" y="583660"/>
            <a:ext cx="3667991" cy="1754326"/>
          </a:xfrm>
          <a:prstGeom prst="rect">
            <a:avLst/>
          </a:prstGeom>
          <a:noFill/>
        </p:spPr>
        <p:txBody>
          <a:bodyPr wrap="none" lIns="91440" tIns="45720" rIns="91440" bIns="45720">
            <a:spAutoFit/>
          </a:bodyPr>
          <a:lstStyle/>
          <a:p>
            <a:pPr algn="ctr"/>
            <a:r>
              <a:rPr lang="as-IN" sz="5400" b="1" noProof="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শংকৰদেৱৰ </a:t>
            </a:r>
            <a:endParaRPr lang="as-IN" sz="5400" b="1" noProof="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a:p>
            <a:pPr algn="ctr"/>
            <a:r>
              <a:rPr lang="as-IN" sz="5400" b="1" noProof="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ধৰ্ম প্ৰচাৰ :</a:t>
            </a:r>
            <a:endParaRPr lang="as-IN" sz="5400" b="1" noProof="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afterEffect">
                                  <p:stCondLst>
                                    <p:cond delay="0"/>
                                  </p:stCondLst>
                                  <p:childTnLst>
                                    <p:set>
                                      <p:cBhvr>
                                        <p:cTn id="6" dur="750" fill="hold">
                                          <p:stCondLst>
                                            <p:cond delay="0"/>
                                          </p:stCondLst>
                                        </p:cTn>
                                        <p:tgtEl>
                                          <p:spTgt spid="5"/>
                                        </p:tgtEl>
                                        <p:attrNameLst>
                                          <p:attrName>style.visibility</p:attrName>
                                        </p:attrNameLst>
                                      </p:cBhvr>
                                      <p:to>
                                        <p:strVal val="visible"/>
                                      </p:to>
                                    </p:set>
                                    <p:animEffect transition="in" filter="wheel(1)">
                                      <p:cBhvr>
                                        <p:cTn id="7" dur="750"/>
                                        <p:tgtEl>
                                          <p:spTgt spid="5"/>
                                        </p:tgtEl>
                                      </p:cBhvr>
                                    </p:animEffect>
                                  </p:childTnLst>
                                </p:cTn>
                              </p:par>
                            </p:childTnLst>
                          </p:cTn>
                        </p:par>
                        <p:par>
                          <p:cTn id="8" fill="hold">
                            <p:stCondLst>
                              <p:cond delay="1000"/>
                            </p:stCondLst>
                            <p:childTnLst>
                              <p:par>
                                <p:cTn id="9" presetID="53" presetClass="entr" presetSubtype="16" fill="hold" nodeType="afterEffect">
                                  <p:stCondLst>
                                    <p:cond delay="0"/>
                                  </p:stCondLst>
                                  <p:childTnLst>
                                    <p:set>
                                      <p:cBhvr>
                                        <p:cTn id="10" dur="750" fill="hold">
                                          <p:stCondLst>
                                            <p:cond delay="0"/>
                                          </p:stCondLst>
                                        </p:cTn>
                                        <p:tgtEl>
                                          <p:spTgt spid="7"/>
                                        </p:tgtEl>
                                        <p:attrNameLst>
                                          <p:attrName>style.visibility</p:attrName>
                                        </p:attrNameLst>
                                      </p:cBhvr>
                                      <p:to>
                                        <p:strVal val="visible"/>
                                      </p:to>
                                    </p:set>
                                    <p:anim calcmode="lin" valueType="num">
                                      <p:cBhvr>
                                        <p:cTn id="11" dur="750" fill="hold"/>
                                        <p:tgtEl>
                                          <p:spTgt spid="7"/>
                                        </p:tgtEl>
                                        <p:attrNameLst>
                                          <p:attrName>ppt_w</p:attrName>
                                        </p:attrNameLst>
                                      </p:cBhvr>
                                      <p:tavLst>
                                        <p:tav tm="0">
                                          <p:val>
                                            <p:fltVal val="0"/>
                                          </p:val>
                                        </p:tav>
                                        <p:tav tm="100000">
                                          <p:val>
                                            <p:strVal val="#ppt_w"/>
                                          </p:val>
                                        </p:tav>
                                      </p:tavLst>
                                    </p:anim>
                                    <p:anim calcmode="lin" valueType="num">
                                      <p:cBhvr>
                                        <p:cTn id="12" dur="750" fill="hold"/>
                                        <p:tgtEl>
                                          <p:spTgt spid="7"/>
                                        </p:tgtEl>
                                        <p:attrNameLst>
                                          <p:attrName>ppt_h</p:attrName>
                                        </p:attrNameLst>
                                      </p:cBhvr>
                                      <p:tavLst>
                                        <p:tav tm="0">
                                          <p:val>
                                            <p:fltVal val="0"/>
                                          </p:val>
                                        </p:tav>
                                        <p:tav tm="100000">
                                          <p:val>
                                            <p:strVal val="#ppt_h"/>
                                          </p:val>
                                        </p:tav>
                                      </p:tavLst>
                                    </p:anim>
                                    <p:animEffect transition="in" filter="fade">
                                      <p:cBhvr>
                                        <p:cTn id="13" dur="750"/>
                                        <p:tgtEl>
                                          <p:spTgt spid="7"/>
                                        </p:tgtEl>
                                      </p:cBhvr>
                                    </p:animEffect>
                                  </p:childTnLst>
                                </p:cTn>
                              </p:par>
                            </p:childTnLst>
                          </p:cTn>
                        </p:par>
                        <p:par>
                          <p:cTn id="14" fill="hold">
                            <p:stCondLst>
                              <p:cond delay="2000"/>
                            </p:stCondLst>
                            <p:childTnLst>
                              <p:par>
                                <p:cTn id="15" presetID="2" presetClass="entr" presetSubtype="4" fill="hold" grpId="0" nodeType="afterEffect">
                                  <p:stCondLst>
                                    <p:cond delay="0"/>
                                  </p:stCondLst>
                                  <p:childTnLst>
                                    <p:set>
                                      <p:cBhvr>
                                        <p:cTn id="16" dur="750" fill="hold">
                                          <p:stCondLst>
                                            <p:cond delay="0"/>
                                          </p:stCondLst>
                                        </p:cTn>
                                        <p:tgtEl>
                                          <p:spTgt spid="13"/>
                                        </p:tgtEl>
                                        <p:attrNameLst>
                                          <p:attrName>style.visibility</p:attrName>
                                        </p:attrNameLst>
                                      </p:cBhvr>
                                      <p:to>
                                        <p:strVal val="visible"/>
                                      </p:to>
                                    </p:set>
                                    <p:anim calcmode="lin" valueType="num">
                                      <p:cBhvr additive="base">
                                        <p:cTn id="17" dur="750" fill="hold"/>
                                        <p:tgtEl>
                                          <p:spTgt spid="13"/>
                                        </p:tgtEl>
                                        <p:attrNameLst>
                                          <p:attrName>ppt_x</p:attrName>
                                        </p:attrNameLst>
                                      </p:cBhvr>
                                      <p:tavLst>
                                        <p:tav tm="0">
                                          <p:val>
                                            <p:strVal val="#ppt_x"/>
                                          </p:val>
                                        </p:tav>
                                        <p:tav tm="100000">
                                          <p:val>
                                            <p:strVal val="#ppt_x"/>
                                          </p:val>
                                        </p:tav>
                                      </p:tavLst>
                                    </p:anim>
                                    <p:anim calcmode="lin" valueType="num">
                                      <p:cBhvr additive="base">
                                        <p:cTn id="18" dur="750" fill="hold"/>
                                        <p:tgtEl>
                                          <p:spTgt spid="13"/>
                                        </p:tgtEl>
                                        <p:attrNameLst>
                                          <p:attrName>ppt_y</p:attrName>
                                        </p:attrNameLst>
                                      </p:cBhvr>
                                      <p:tavLst>
                                        <p:tav tm="0">
                                          <p:val>
                                            <p:strVal val="1+#ppt_h/2"/>
                                          </p:val>
                                        </p:tav>
                                        <p:tav tm="100000">
                                          <p:val>
                                            <p:strVal val="#ppt_y"/>
                                          </p:val>
                                        </p:tav>
                                      </p:tavLst>
                                    </p:anim>
                                  </p:childTnLst>
                                </p:cTn>
                              </p:par>
                            </p:childTnLst>
                          </p:cTn>
                        </p:par>
                        <p:par>
                          <p:cTn id="19" fill="hold">
                            <p:stCondLst>
                              <p:cond delay="3000"/>
                            </p:stCondLst>
                            <p:childTnLst>
                              <p:par>
                                <p:cTn id="20" presetID="42" presetClass="entr" presetSubtype="0" fill="hold" nodeType="after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750"/>
                                        <p:tgtEl>
                                          <p:spTgt spid="9"/>
                                        </p:tgtEl>
                                      </p:cBhvr>
                                    </p:animEffect>
                                    <p:anim calcmode="lin" valueType="num">
                                      <p:cBhvr>
                                        <p:cTn id="23" dur="750" fill="hold"/>
                                        <p:tgtEl>
                                          <p:spTgt spid="9"/>
                                        </p:tgtEl>
                                        <p:attrNameLst>
                                          <p:attrName>ppt_x</p:attrName>
                                        </p:attrNameLst>
                                      </p:cBhvr>
                                      <p:tavLst>
                                        <p:tav tm="0">
                                          <p:val>
                                            <p:strVal val="#ppt_x"/>
                                          </p:val>
                                        </p:tav>
                                        <p:tav tm="100000">
                                          <p:val>
                                            <p:strVal val="#ppt_x"/>
                                          </p:val>
                                        </p:tav>
                                      </p:tavLst>
                                    </p:anim>
                                    <p:anim calcmode="lin" valueType="num">
                                      <p:cBhvr>
                                        <p:cTn id="24" dur="750" fill="hold"/>
                                        <p:tgtEl>
                                          <p:spTgt spid="9"/>
                                        </p:tgtEl>
                                        <p:attrNameLst>
                                          <p:attrName>ppt_y</p:attrName>
                                        </p:attrNameLst>
                                      </p:cBhvr>
                                      <p:tavLst>
                                        <p:tav tm="0">
                                          <p:val>
                                            <p:strVal val="#ppt_y+.1"/>
                                          </p:val>
                                        </p:tav>
                                        <p:tav tm="100000">
                                          <p:val>
                                            <p:strVal val="#ppt_y"/>
                                          </p:val>
                                        </p:tav>
                                      </p:tavLst>
                                    </p:anim>
                                  </p:childTnLst>
                                </p:cTn>
                              </p:par>
                            </p:childTnLst>
                          </p:cTn>
                        </p:par>
                        <p:par>
                          <p:cTn id="25" fill="hold">
                            <p:stCondLst>
                              <p:cond delay="4000"/>
                            </p:stCondLst>
                            <p:childTnLst>
                              <p:par>
                                <p:cTn id="26" presetID="42" presetClass="entr" presetSubtype="0" fill="hold" grpId="0" nodeType="after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1000"/>
                                        <p:tgtEl>
                                          <p:spTgt spid="11"/>
                                        </p:tgtEl>
                                      </p:cBhvr>
                                    </p:animEffect>
                                    <p:anim calcmode="lin" valueType="num">
                                      <p:cBhvr>
                                        <p:cTn id="29" dur="1000" fill="hold"/>
                                        <p:tgtEl>
                                          <p:spTgt spid="11"/>
                                        </p:tgtEl>
                                        <p:attrNameLst>
                                          <p:attrName>ppt_x</p:attrName>
                                        </p:attrNameLst>
                                      </p:cBhvr>
                                      <p:tavLst>
                                        <p:tav tm="0">
                                          <p:val>
                                            <p:strVal val="#ppt_x"/>
                                          </p:val>
                                        </p:tav>
                                        <p:tav tm="100000">
                                          <p:val>
                                            <p:strVal val="#ppt_x"/>
                                          </p:val>
                                        </p:tav>
                                      </p:tavLst>
                                    </p:anim>
                                    <p:anim calcmode="lin" valueType="num">
                                      <p:cBhvr>
                                        <p:cTn id="30"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Yellow-Background-Vedic-School-Slide-3-1024x304"/>
          <p:cNvPicPr>
            <a:picLocks noChangeAspect="1"/>
          </p:cNvPicPr>
          <p:nvPr/>
        </p:nvPicPr>
        <p:blipFill>
          <a:blip r:embed="rId1"/>
          <a:stretch>
            <a:fillRect/>
          </a:stretch>
        </p:blipFill>
        <p:spPr>
          <a:xfrm>
            <a:off x="0" y="0"/>
            <a:ext cx="12192000" cy="6858000"/>
          </a:xfrm>
          <a:prstGeom prst="rect">
            <a:avLst/>
          </a:prstGeom>
        </p:spPr>
      </p:pic>
      <p:pic>
        <p:nvPicPr>
          <p:cNvPr id="10" name="Picture 9"/>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rcRect l="25540" r="26979"/>
          <a:stretch>
            <a:fillRect/>
          </a:stretch>
        </p:blipFill>
        <p:spPr>
          <a:xfrm>
            <a:off x="0" y="2841170"/>
            <a:ext cx="12192000" cy="3962401"/>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3951514" cy="2895600"/>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93027" y="0"/>
            <a:ext cx="3559630" cy="2895599"/>
          </a:xfrm>
          <a:prstGeom prst="rect">
            <a:avLst/>
          </a:prstGeom>
        </p:spPr>
      </p:pic>
      <p:sp>
        <p:nvSpPr>
          <p:cNvPr id="9" name="TextBox 8"/>
          <p:cNvSpPr txBox="1"/>
          <p:nvPr/>
        </p:nvSpPr>
        <p:spPr>
          <a:xfrm>
            <a:off x="0" y="3604370"/>
            <a:ext cx="12192000" cy="2246769"/>
          </a:xfrm>
          <a:prstGeom prst="rect">
            <a:avLst/>
          </a:prstGeom>
          <a:noFill/>
        </p:spPr>
        <p:txBody>
          <a:bodyPr wrap="square">
            <a:spAutoFit/>
          </a:bodyPr>
          <a:lstStyle/>
          <a:p>
            <a:r>
              <a:rPr lang="as-IN" sz="2800" b="1" noProof="0" dirty="0">
                <a:solidFill>
                  <a:schemeClr val="accent6">
                    <a:lumMod val="75000"/>
                  </a:schemeClr>
                </a:solidFill>
              </a:rPr>
              <a:t>তীৰ্থ ভ্ৰমণৰ পৰা উভতি অহাৰ পিছত শংকৰদেৱে ৫৪ বছৰ বয়সত কালিন্দী আইক পুনৰ বিবাহ কৰে। শংকৰদেৱৰ প্ৰথম পত্নীৰ নাম আছিল সুন্দৰী। সুন্দৰীৰ মৃত্যুৰ পিছত, তেওঁ পুনৰ বিবাহ কৰাবলৈ সিদ্ধান্ত লৈছিল।তেওঁৰ দ্বিতীয় পত্নীৰ নাম আছিল কালিন্দী আই। কালিন্দী আইৰ পিতৃৰ নাম আছিল ৰাম ভূঞা । শংকৰদেৱে ধৰ্ম প্ৰচাৰৰ লগতে ব্যক্তিগত জীৱনকো সুচাৰুৰূপে চলাই লৈ গৈছিল।</a:t>
            </a:r>
            <a:endParaRPr lang="as-IN" sz="2800" b="1" noProof="0" dirty="0">
              <a:solidFill>
                <a:schemeClr val="accent6">
                  <a:lumMod val="75000"/>
                </a:schemeClr>
              </a:solidFill>
            </a:endParaRPr>
          </a:p>
        </p:txBody>
      </p:sp>
      <p:sp>
        <p:nvSpPr>
          <p:cNvPr id="11" name="Rectangle 10"/>
          <p:cNvSpPr/>
          <p:nvPr/>
        </p:nvSpPr>
        <p:spPr>
          <a:xfrm>
            <a:off x="7715623" y="570636"/>
            <a:ext cx="4296369" cy="1754326"/>
          </a:xfrm>
          <a:prstGeom prst="rect">
            <a:avLst/>
          </a:prstGeom>
          <a:noFill/>
        </p:spPr>
        <p:txBody>
          <a:bodyPr wrap="none" lIns="91440" tIns="45720" rIns="91440" bIns="45720">
            <a:spAutoFit/>
          </a:bodyPr>
          <a:lstStyle/>
          <a:p>
            <a:pPr algn="ctr"/>
            <a:r>
              <a:rPr lang="as-IN" sz="5400" b="1" noProof="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শংকৰদেৱৰ </a:t>
            </a:r>
            <a:endParaRPr lang="as-IN" sz="5400" b="1" noProof="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a:p>
            <a:pPr algn="ctr"/>
            <a:r>
              <a:rPr lang="as-IN" sz="5400" b="1" noProof="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দ্বিতীয় বিবাহ :</a:t>
            </a:r>
            <a:endParaRPr lang="as-IN" sz="5400" b="1" noProof="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1)">
                                      <p:cBhvr>
                                        <p:cTn id="7" dur="1250"/>
                                        <p:tgtEl>
                                          <p:spTgt spid="5"/>
                                        </p:tgtEl>
                                      </p:cBhvr>
                                    </p:animEffect>
                                  </p:childTnLst>
                                </p:cTn>
                              </p:par>
                            </p:childTnLst>
                          </p:cTn>
                        </p:par>
                        <p:par>
                          <p:cTn id="8" fill="hold">
                            <p:stCondLst>
                              <p:cond delay="1500"/>
                            </p:stCondLst>
                            <p:childTnLst>
                              <p:par>
                                <p:cTn id="9" presetID="22" presetClass="entr" presetSubtype="4"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down)">
                                      <p:cBhvr>
                                        <p:cTn id="11" dur="500"/>
                                        <p:tgtEl>
                                          <p:spTgt spid="7"/>
                                        </p:tgtEl>
                                      </p:cBhvr>
                                    </p:animEffect>
                                  </p:childTnLst>
                                </p:cTn>
                              </p:par>
                            </p:childTnLst>
                          </p:cTn>
                        </p:par>
                        <p:par>
                          <p:cTn id="12" fill="hold">
                            <p:stCondLst>
                              <p:cond delay="2000"/>
                            </p:stCondLst>
                            <p:childTnLst>
                              <p:par>
                                <p:cTn id="13" presetID="6" presetClass="entr" presetSubtype="16" fill="hold" grpId="0"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circle(in)">
                                      <p:cBhvr>
                                        <p:cTn id="15" dur="750"/>
                                        <p:tgtEl>
                                          <p:spTgt spid="11"/>
                                        </p:tgtEl>
                                      </p:cBhvr>
                                    </p:animEffect>
                                  </p:childTnLst>
                                </p:cTn>
                              </p:par>
                            </p:childTnLst>
                          </p:cTn>
                        </p:par>
                        <p:par>
                          <p:cTn id="16" fill="hold">
                            <p:stCondLst>
                              <p:cond delay="3000"/>
                            </p:stCondLst>
                            <p:childTnLst>
                              <p:par>
                                <p:cTn id="17" presetID="42" presetClass="entr" presetSubtype="0" fill="hold"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750"/>
                                        <p:tgtEl>
                                          <p:spTgt spid="10"/>
                                        </p:tgtEl>
                                      </p:cBhvr>
                                    </p:animEffect>
                                    <p:anim calcmode="lin" valueType="num">
                                      <p:cBhvr>
                                        <p:cTn id="20" dur="750" fill="hold"/>
                                        <p:tgtEl>
                                          <p:spTgt spid="10"/>
                                        </p:tgtEl>
                                        <p:attrNameLst>
                                          <p:attrName>ppt_x</p:attrName>
                                        </p:attrNameLst>
                                      </p:cBhvr>
                                      <p:tavLst>
                                        <p:tav tm="0">
                                          <p:val>
                                            <p:strVal val="#ppt_x"/>
                                          </p:val>
                                        </p:tav>
                                        <p:tav tm="100000">
                                          <p:val>
                                            <p:strVal val="#ppt_x"/>
                                          </p:val>
                                        </p:tav>
                                      </p:tavLst>
                                    </p:anim>
                                    <p:anim calcmode="lin" valueType="num">
                                      <p:cBhvr>
                                        <p:cTn id="21" dur="750" fill="hold"/>
                                        <p:tgtEl>
                                          <p:spTgt spid="10"/>
                                        </p:tgtEl>
                                        <p:attrNameLst>
                                          <p:attrName>ppt_y</p:attrName>
                                        </p:attrNameLst>
                                      </p:cBhvr>
                                      <p:tavLst>
                                        <p:tav tm="0">
                                          <p:val>
                                            <p:strVal val="#ppt_y+.1"/>
                                          </p:val>
                                        </p:tav>
                                        <p:tav tm="100000">
                                          <p:val>
                                            <p:strVal val="#ppt_y"/>
                                          </p:val>
                                        </p:tav>
                                      </p:tavLst>
                                    </p:anim>
                                  </p:childTnLst>
                                </p:cTn>
                              </p:par>
                            </p:childTnLst>
                          </p:cTn>
                        </p:par>
                        <p:par>
                          <p:cTn id="22" fill="hold">
                            <p:stCondLst>
                              <p:cond delay="4000"/>
                            </p:stCondLst>
                            <p:childTnLst>
                              <p:par>
                                <p:cTn id="23" presetID="42" presetClass="entr" presetSubtype="0" fill="hold" grpId="0" nodeType="after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anim calcmode="lin" valueType="num">
                                      <p:cBhvr>
                                        <p:cTn id="26" dur="500" fill="hold"/>
                                        <p:tgtEl>
                                          <p:spTgt spid="9"/>
                                        </p:tgtEl>
                                        <p:attrNameLst>
                                          <p:attrName>ppt_x</p:attrName>
                                        </p:attrNameLst>
                                      </p:cBhvr>
                                      <p:tavLst>
                                        <p:tav tm="0">
                                          <p:val>
                                            <p:strVal val="#ppt_x"/>
                                          </p:val>
                                        </p:tav>
                                        <p:tav tm="100000">
                                          <p:val>
                                            <p:strVal val="#ppt_x"/>
                                          </p:val>
                                        </p:tav>
                                      </p:tavLst>
                                    </p:anim>
                                    <p:anim calcmode="lin" valueType="num">
                                      <p:cBhvr>
                                        <p:cTn id="27" dur="5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Yellow-Background-Vedic-School-Slide-3-1024x304"/>
          <p:cNvPicPr>
            <a:picLocks noChangeAspect="1"/>
          </p:cNvPicPr>
          <p:nvPr/>
        </p:nvPicPr>
        <p:blipFill>
          <a:blip r:embed="rId1"/>
          <a:stretch>
            <a:fillRect/>
          </a:stretch>
        </p:blipFill>
        <p:spPr>
          <a:xfrm>
            <a:off x="0" y="0"/>
            <a:ext cx="12192000" cy="6858000"/>
          </a:xfrm>
          <a:prstGeom prst="rect">
            <a:avLst/>
          </a:prstGeom>
        </p:spPr>
      </p:pic>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rcRect l="25540" t="7333" r="26979" b="7028"/>
          <a:stretch>
            <a:fillRect/>
          </a:stretch>
        </p:blipFill>
        <p:spPr>
          <a:xfrm>
            <a:off x="0" y="2850463"/>
            <a:ext cx="12192000" cy="4007537"/>
          </a:xfrm>
          <a:prstGeom prst="rect">
            <a:avLst/>
          </a:prstGeom>
        </p:spPr>
      </p:pic>
      <p:sp>
        <p:nvSpPr>
          <p:cNvPr id="6" name="TextBox 5"/>
          <p:cNvSpPr txBox="1"/>
          <p:nvPr/>
        </p:nvSpPr>
        <p:spPr>
          <a:xfrm>
            <a:off x="59871" y="3299959"/>
            <a:ext cx="12072257" cy="3291840"/>
          </a:xfrm>
          <a:prstGeom prst="rect">
            <a:avLst/>
          </a:prstGeom>
          <a:noFill/>
        </p:spPr>
        <p:txBody>
          <a:bodyPr wrap="square">
            <a:spAutoFit/>
          </a:bodyPr>
          <a:lstStyle/>
          <a:p>
            <a:r>
              <a:rPr lang="as-IN" sz="2600" b="1" noProof="0" dirty="0"/>
              <a:t>শংকৰদেৱৰ দ্বিতীয় বিবাহৰ ধৰ্ম প্ৰচাৰত প্ৰভাৱ — ধৰ্মীয় সমৰ্থন – দ্বিতীয় পত্নী কালিন্দী শংকৰদেৱৰ এক শৰণ নাম ধৰ্মৰ দৃঢ় সমৰ্থক আছিল। প্ৰচাৰত সহায় – কালিন্দীয়ে নামঘৰ, কীৰ্তন, ভক্তি-সভা আদি কাৰ্যত সক্ৰিয় সহায় দিছিল। গৃহস্থালি স্থিৰতা – কালিন্দীৰ যত্নৰ ফলত শংকৰদেৱে গৃহস্থালি চিন্তা নোহোৱাকৈ ধৰ্ম প্ৰচাৰত মনোনিৱেশ কৰিব পাৰিছিল। আন্দোলনৰ বিস্তাৰ – কালিন্দীৰ সহযোগত বহু স্থান ভ্ৰমণ আৰু নাম প্ৰচাৰৰ সুযোগ লাভ হৈছিল। ইতিবাচক প্ৰভাৱ – দ্বিতীয় বিবাহে শংকৰদেৱৰ ধৰ্মীয় কাৰ্যত নতুন উৎসাহ আৰু শক্তি যোগাইছিল।</a:t>
            </a:r>
            <a:endParaRPr lang="as-IN" sz="2600" b="1" noProof="0" dirty="0"/>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66358" y="0"/>
            <a:ext cx="5393872" cy="285046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750"/>
                                        <p:tgtEl>
                                          <p:spTgt spid="4"/>
                                        </p:tgtEl>
                                      </p:cBhvr>
                                    </p:animEffect>
                                    <p:anim calcmode="lin" valueType="num">
                                      <p:cBhvr>
                                        <p:cTn id="8" dur="750" fill="hold"/>
                                        <p:tgtEl>
                                          <p:spTgt spid="4"/>
                                        </p:tgtEl>
                                        <p:attrNameLst>
                                          <p:attrName>ppt_x</p:attrName>
                                        </p:attrNameLst>
                                      </p:cBhvr>
                                      <p:tavLst>
                                        <p:tav tm="0">
                                          <p:val>
                                            <p:strVal val="#ppt_x"/>
                                          </p:val>
                                        </p:tav>
                                        <p:tav tm="100000">
                                          <p:val>
                                            <p:strVal val="#ppt_x"/>
                                          </p:val>
                                        </p:tav>
                                      </p:tavLst>
                                    </p:anim>
                                    <p:anim calcmode="lin" valueType="num">
                                      <p:cBhvr>
                                        <p:cTn id="9" dur="75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7" presetClass="entr" presetSubtype="0"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750"/>
                                        <p:tgtEl>
                                          <p:spTgt spid="3"/>
                                        </p:tgtEl>
                                      </p:cBhvr>
                                    </p:animEffect>
                                    <p:anim calcmode="lin" valueType="num">
                                      <p:cBhvr>
                                        <p:cTn id="14" dur="750" fill="hold"/>
                                        <p:tgtEl>
                                          <p:spTgt spid="3"/>
                                        </p:tgtEl>
                                        <p:attrNameLst>
                                          <p:attrName>ppt_x</p:attrName>
                                        </p:attrNameLst>
                                      </p:cBhvr>
                                      <p:tavLst>
                                        <p:tav tm="0">
                                          <p:val>
                                            <p:strVal val="#ppt_x"/>
                                          </p:val>
                                        </p:tav>
                                        <p:tav tm="100000">
                                          <p:val>
                                            <p:strVal val="#ppt_x"/>
                                          </p:val>
                                        </p:tav>
                                      </p:tavLst>
                                    </p:anim>
                                    <p:anim calcmode="lin" valueType="num">
                                      <p:cBhvr>
                                        <p:cTn id="15" dur="750" fill="hold"/>
                                        <p:tgtEl>
                                          <p:spTgt spid="3"/>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16" presetClass="entr" presetSubtype="21" fill="hold" grpId="0"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barn(inVertical)">
                                      <p:cBhvr>
                                        <p:cTn id="19"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Yellow-Background-Vedic-School-Slide-3-1024x304"/>
          <p:cNvPicPr>
            <a:picLocks noChangeAspect="1"/>
          </p:cNvPicPr>
          <p:nvPr/>
        </p:nvPicPr>
        <p:blipFill>
          <a:blip r:embed="rId1"/>
          <a:stretch>
            <a:fillRect/>
          </a:stretch>
        </p:blipFill>
        <p:spPr>
          <a:xfrm>
            <a:off x="0" y="0"/>
            <a:ext cx="12192000" cy="6858000"/>
          </a:xfrm>
          <a:prstGeom prst="rect">
            <a:avLst/>
          </a:prstGeom>
        </p:spPr>
      </p:pic>
      <p:pic>
        <p:nvPicPr>
          <p:cNvPr id="11" name="Picture 10"/>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rcRect l="25540" t="6515" r="26979" b="8334"/>
          <a:stretch>
            <a:fillRect/>
          </a:stretch>
        </p:blipFill>
        <p:spPr>
          <a:xfrm>
            <a:off x="0" y="2808512"/>
            <a:ext cx="12279086" cy="4049488"/>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
            <a:ext cx="3244114" cy="2808513"/>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44114" y="1"/>
            <a:ext cx="3613886" cy="2808514"/>
          </a:xfrm>
          <a:prstGeom prst="rect">
            <a:avLst/>
          </a:prstGeom>
        </p:spPr>
      </p:pic>
      <p:sp>
        <p:nvSpPr>
          <p:cNvPr id="9" name="TextBox 8"/>
          <p:cNvSpPr txBox="1"/>
          <p:nvPr/>
        </p:nvSpPr>
        <p:spPr>
          <a:xfrm>
            <a:off x="0" y="3334005"/>
            <a:ext cx="12192000" cy="2999740"/>
          </a:xfrm>
          <a:prstGeom prst="rect">
            <a:avLst/>
          </a:prstGeom>
          <a:noFill/>
        </p:spPr>
        <p:txBody>
          <a:bodyPr wrap="square">
            <a:spAutoFit/>
          </a:bodyPr>
          <a:lstStyle/>
          <a:p>
            <a:r>
              <a:rPr lang="as-IN" sz="2100" b="1" noProof="0" dirty="0">
                <a:solidFill>
                  <a:srgbClr val="7030A0"/>
                </a:solidFill>
              </a:rPr>
              <a:t>শান্তি জIন , শান্তি কন্যা সতী ৰাধিকা হৈছে অসমৰ এক ঐতিহাসিক চৰিত্ৰ। তেওঁ এগৰাকী কৈৱৰ্ত সম্প্ৰদায়ৰ মহিলা আছিল, যি নিজৰ সাহস আৰু ত্যাগৰ বাবে জনাজাত। তেওঁ টেম্বুৱানী জান বন্ধ কৰিবলৈ পানীৰ মাজত প্ৰৱেশ কৰিছিল আৰু এই কাৰ্যৰ বাবে "শান্তি কন্যা" হিচাপে পৰিচিত হৈছিল। সতী ৰাধিকাৰ বিষয়ে কিছু তথ্য: তেওঁ শ্ৰীমন্ত শংকৰদেৱৰ সমসাময়িক আছিল।তেওঁৰ সাহস আৰু ত্যাগৰ বাবে তেওঁক "শান্তি কন্যা" হিচাপে সন্মান জনোৱা হয়।তেওঁ টেম্বুৱানী জান বন্ধ কৰিবলৈ পানীৰ মাজত প্ৰৱেশ কৰিছিল।এই ঘটনাৰ পিছত, শংকৰদেৱে তেওঁৰ বাসস্থানৰ ওচৰতে ৰাধিকাৰ নামত এখন থান স্থাপন কৰে।সতী ৰাধিকাৰ স্মৃতি যুগ যুগ ধৰি অসমৰ জনসাধাৰণৰ মাজত সুৰক্ষিত হৈ আছে।তেওঁৰ আদৰ্শ নতুন প্ৰজন্মৰ বাবে এক অনুপ্ৰেৰণা।এইবোৰ কাৰণত, সতী ৰাধিকা অসমৰ লোককথাত এক গুৰুত্বপূৰ্ণ স্থান অধিকাৰ কৰি আছে।</a:t>
            </a:r>
            <a:endParaRPr lang="as-IN" sz="2100" b="1" noProof="0" dirty="0">
              <a:solidFill>
                <a:srgbClr val="7030A0"/>
              </a:solidFill>
            </a:endParaRPr>
          </a:p>
        </p:txBody>
      </p:sp>
      <p:sp>
        <p:nvSpPr>
          <p:cNvPr id="10" name="Rectangle 9"/>
          <p:cNvSpPr/>
          <p:nvPr/>
        </p:nvSpPr>
        <p:spPr>
          <a:xfrm>
            <a:off x="7168792" y="337489"/>
            <a:ext cx="4168129" cy="2585323"/>
          </a:xfrm>
          <a:prstGeom prst="rect">
            <a:avLst/>
          </a:prstGeom>
          <a:noFill/>
        </p:spPr>
        <p:txBody>
          <a:bodyPr wrap="none" lIns="91440" tIns="45720" rIns="91440" bIns="45720">
            <a:spAutoFit/>
          </a:bodyPr>
          <a:lstStyle/>
          <a:p>
            <a:pPr algn="ctr"/>
            <a:r>
              <a:rPr lang="as-IN" sz="5400" b="1" cap="none" spc="0" noProof="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শান্তি জIন  </a:t>
            </a:r>
            <a:endParaRPr lang="as-IN" sz="5400" b="1" cap="none" spc="0" noProof="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a:p>
            <a:pPr algn="ctr"/>
            <a:r>
              <a:rPr lang="as-IN" sz="5400" b="1" cap="none" spc="0" noProof="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শান্তি কন্যা </a:t>
            </a:r>
            <a:endParaRPr lang="as-IN" sz="5400" b="1" cap="none" spc="0" noProof="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a:p>
            <a:pPr algn="ctr"/>
            <a:r>
              <a:rPr lang="as-IN" sz="5400" b="1" cap="none" spc="0" noProof="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সতী ৰাধিকা :</a:t>
            </a:r>
            <a:endParaRPr lang="as-IN" sz="5400" b="1" cap="none" spc="0" noProof="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nodeType="afterEffect">
                                  <p:stCondLst>
                                    <p:cond delay="0"/>
                                  </p:stCondLst>
                                  <p:childTnLst>
                                    <p:set>
                                      <p:cBhvr>
                                        <p:cTn id="6" dur="1000"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ppt_w</p:attrName>
                                        </p:attrNameLst>
                                      </p:cBhvr>
                                      <p:tavLst>
                                        <p:tav tm="0" fmla="#ppt_w*sin(2.5*pi*$)">
                                          <p:val>
                                            <p:fltVal val="0"/>
                                          </p:val>
                                        </p:tav>
                                        <p:tav tm="100000">
                                          <p:val>
                                            <p:fltVal val="1"/>
                                          </p:val>
                                        </p:tav>
                                      </p:tavLst>
                                    </p:anim>
                                    <p:anim calcmode="lin" valueType="num">
                                      <p:cBhvr>
                                        <p:cTn id="9" dur="1000" fill="hold"/>
                                        <p:tgtEl>
                                          <p:spTgt spid="5"/>
                                        </p:tgtEl>
                                        <p:attrNameLst>
                                          <p:attrName>ppt_h</p:attrName>
                                        </p:attrNameLst>
                                      </p:cBhvr>
                                      <p:tavLst>
                                        <p:tav tm="0">
                                          <p:val>
                                            <p:strVal val="#ppt_h"/>
                                          </p:val>
                                        </p:tav>
                                        <p:tav tm="100000">
                                          <p:val>
                                            <p:strVal val="#ppt_h"/>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500"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anim calcmode="lin" valueType="num">
                                      <p:cBhvr>
                                        <p:cTn id="14" dur="500" fill="hold"/>
                                        <p:tgtEl>
                                          <p:spTgt spid="7"/>
                                        </p:tgtEl>
                                        <p:attrNameLst>
                                          <p:attrName>ppt_x</p:attrName>
                                        </p:attrNameLst>
                                      </p:cBhvr>
                                      <p:tavLst>
                                        <p:tav tm="0">
                                          <p:val>
                                            <p:strVal val="#ppt_x"/>
                                          </p:val>
                                        </p:tav>
                                        <p:tav tm="100000">
                                          <p:val>
                                            <p:strVal val="#ppt_x"/>
                                          </p:val>
                                        </p:tav>
                                      </p:tavLst>
                                    </p:anim>
                                    <p:anim calcmode="lin" valueType="num">
                                      <p:cBhvr>
                                        <p:cTn id="15" dur="500" fill="hold"/>
                                        <p:tgtEl>
                                          <p:spTgt spid="7"/>
                                        </p:tgtEl>
                                        <p:attrNameLst>
                                          <p:attrName>ppt_y</p:attrName>
                                        </p:attrNameLst>
                                      </p:cBhvr>
                                      <p:tavLst>
                                        <p:tav tm="0">
                                          <p:val>
                                            <p:strVal val="#ppt_y+.1"/>
                                          </p:val>
                                        </p:tav>
                                        <p:tav tm="100000">
                                          <p:val>
                                            <p:strVal val="#ppt_y"/>
                                          </p:val>
                                        </p:tav>
                                      </p:tavLst>
                                    </p:anim>
                                  </p:childTnLst>
                                </p:cTn>
                              </p:par>
                            </p:childTnLst>
                          </p:cTn>
                        </p:par>
                        <p:par>
                          <p:cTn id="16" fill="hold">
                            <p:stCondLst>
                              <p:cond delay="1500"/>
                            </p:stCondLst>
                            <p:childTnLst>
                              <p:par>
                                <p:cTn id="17" presetID="2" presetClass="entr" presetSubtype="4" fill="hold" grpId="0" nodeType="after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1000" fill="hold"/>
                                        <p:tgtEl>
                                          <p:spTgt spid="10"/>
                                        </p:tgtEl>
                                        <p:attrNameLst>
                                          <p:attrName>ppt_x</p:attrName>
                                        </p:attrNameLst>
                                      </p:cBhvr>
                                      <p:tavLst>
                                        <p:tav tm="0">
                                          <p:val>
                                            <p:strVal val="#ppt_x"/>
                                          </p:val>
                                        </p:tav>
                                        <p:tav tm="100000">
                                          <p:val>
                                            <p:strVal val="#ppt_x"/>
                                          </p:val>
                                        </p:tav>
                                      </p:tavLst>
                                    </p:anim>
                                    <p:anim calcmode="lin" valueType="num">
                                      <p:cBhvr additive="base">
                                        <p:cTn id="20" dur="1000" fill="hold"/>
                                        <p:tgtEl>
                                          <p:spTgt spid="10"/>
                                        </p:tgtEl>
                                        <p:attrNameLst>
                                          <p:attrName>ppt_y</p:attrName>
                                        </p:attrNameLst>
                                      </p:cBhvr>
                                      <p:tavLst>
                                        <p:tav tm="0">
                                          <p:val>
                                            <p:strVal val="1+#ppt_h/2"/>
                                          </p:val>
                                        </p:tav>
                                        <p:tav tm="100000">
                                          <p:val>
                                            <p:strVal val="#ppt_y"/>
                                          </p:val>
                                        </p:tav>
                                      </p:tavLst>
                                    </p:anim>
                                  </p:childTnLst>
                                </p:cTn>
                              </p:par>
                            </p:childTnLst>
                          </p:cTn>
                        </p:par>
                        <p:par>
                          <p:cTn id="21" fill="hold">
                            <p:stCondLst>
                              <p:cond delay="2500"/>
                            </p:stCondLst>
                            <p:childTnLst>
                              <p:par>
                                <p:cTn id="22" presetID="16" presetClass="entr" presetSubtype="21" fill="hold" nodeType="after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barn(inVertical)">
                                      <p:cBhvr>
                                        <p:cTn id="24" dur="500"/>
                                        <p:tgtEl>
                                          <p:spTgt spid="11"/>
                                        </p:tgtEl>
                                      </p:cBhvr>
                                    </p:animEffect>
                                  </p:childTnLst>
                                </p:cTn>
                              </p:par>
                            </p:childTnLst>
                          </p:cTn>
                        </p:par>
                        <p:par>
                          <p:cTn id="25" fill="hold">
                            <p:stCondLst>
                              <p:cond delay="3000"/>
                            </p:stCondLst>
                            <p:childTnLst>
                              <p:par>
                                <p:cTn id="26" presetID="42" presetClass="entr" presetSubtype="0" fill="hold" grpId="0" nodeType="afterEffect">
                                  <p:stCondLst>
                                    <p:cond delay="0"/>
                                  </p:stCondLst>
                                  <p:childTnLst>
                                    <p:set>
                                      <p:cBhvr>
                                        <p:cTn id="27" dur="750" fill="hold">
                                          <p:stCondLst>
                                            <p:cond delay="0"/>
                                          </p:stCondLst>
                                        </p:cTn>
                                        <p:tgtEl>
                                          <p:spTgt spid="9"/>
                                        </p:tgtEl>
                                        <p:attrNameLst>
                                          <p:attrName>style.visibility</p:attrName>
                                        </p:attrNameLst>
                                      </p:cBhvr>
                                      <p:to>
                                        <p:strVal val="visible"/>
                                      </p:to>
                                    </p:set>
                                    <p:animEffect transition="in" filter="fade">
                                      <p:cBhvr>
                                        <p:cTn id="28" dur="750"/>
                                        <p:tgtEl>
                                          <p:spTgt spid="9"/>
                                        </p:tgtEl>
                                      </p:cBhvr>
                                    </p:animEffect>
                                    <p:anim calcmode="lin" valueType="num">
                                      <p:cBhvr>
                                        <p:cTn id="29" dur="750" fill="hold"/>
                                        <p:tgtEl>
                                          <p:spTgt spid="9"/>
                                        </p:tgtEl>
                                        <p:attrNameLst>
                                          <p:attrName>ppt_x</p:attrName>
                                        </p:attrNameLst>
                                      </p:cBhvr>
                                      <p:tavLst>
                                        <p:tav tm="0">
                                          <p:val>
                                            <p:strVal val="#ppt_x"/>
                                          </p:val>
                                        </p:tav>
                                        <p:tav tm="100000">
                                          <p:val>
                                            <p:strVal val="#ppt_x"/>
                                          </p:val>
                                        </p:tav>
                                      </p:tavLst>
                                    </p:anim>
                                    <p:anim calcmode="lin" valueType="num">
                                      <p:cBhvr>
                                        <p:cTn id="30" dur="75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Yellow-Background-Vedic-School-Slide-3-1024x304"/>
          <p:cNvPicPr>
            <a:picLocks noChangeAspect="1"/>
          </p:cNvPicPr>
          <p:nvPr/>
        </p:nvPicPr>
        <p:blipFill>
          <a:blip r:embed="rId1"/>
          <a:stretch>
            <a:fillRect/>
          </a:stretch>
        </p:blipFill>
        <p:spPr>
          <a:xfrm>
            <a:off x="0" y="-67310"/>
            <a:ext cx="12192000" cy="6858000"/>
          </a:xfrm>
          <a:prstGeom prst="rect">
            <a:avLst/>
          </a:prstGeom>
        </p:spPr>
      </p:pic>
      <p:sp>
        <p:nvSpPr>
          <p:cNvPr id="5" name="TextBox 4"/>
          <p:cNvSpPr txBox="1"/>
          <p:nvPr/>
        </p:nvSpPr>
        <p:spPr>
          <a:xfrm>
            <a:off x="2590799" y="185449"/>
            <a:ext cx="10156372" cy="923330"/>
          </a:xfrm>
          <a:prstGeom prst="rect">
            <a:avLst/>
          </a:prstGeom>
          <a:noFill/>
        </p:spPr>
        <p:txBody>
          <a:bodyPr wrap="square">
            <a:spAutoFit/>
          </a:bodyPr>
          <a:lstStyle/>
          <a:p>
            <a:r>
              <a:rPr lang="as-IN" sz="5400" b="1" noProof="0" dirty="0">
                <a:ln w="22225">
                  <a:solidFill>
                    <a:schemeClr val="accent2"/>
                  </a:solidFill>
                  <a:prstDash val="solid"/>
                </a:ln>
                <a:solidFill>
                  <a:schemeClr val="accent2">
                    <a:lumMod val="40000"/>
                    <a:lumOff val="60000"/>
                  </a:schemeClr>
                </a:solidFill>
              </a:rPr>
              <a:t>প্ৰশ্নোত্তৰ প্ৰতিযোগিতা</a:t>
            </a:r>
            <a:endParaRPr lang="as-IN" sz="5400" b="1" noProof="0" dirty="0">
              <a:ln w="22225">
                <a:solidFill>
                  <a:schemeClr val="accent2"/>
                </a:solidFill>
                <a:prstDash val="solid"/>
              </a:ln>
              <a:solidFill>
                <a:schemeClr val="accent2">
                  <a:lumMod val="40000"/>
                  <a:lumOff val="60000"/>
                </a:schemeClr>
              </a:solidFill>
            </a:endParaRPr>
          </a:p>
        </p:txBody>
      </p:sp>
      <p:sp>
        <p:nvSpPr>
          <p:cNvPr id="4" name="TextBox 3"/>
          <p:cNvSpPr txBox="1"/>
          <p:nvPr/>
        </p:nvSpPr>
        <p:spPr>
          <a:xfrm>
            <a:off x="0" y="1405822"/>
            <a:ext cx="12192000" cy="830997"/>
          </a:xfrm>
          <a:prstGeom prst="rect">
            <a:avLst/>
          </a:prstGeom>
          <a:noFill/>
        </p:spPr>
        <p:txBody>
          <a:bodyPr wrap="square">
            <a:spAutoFit/>
          </a:bodyPr>
          <a:lstStyle/>
          <a:p>
            <a:r>
              <a:rPr lang="as-IN" sz="4800" b="1" noProof="0" dirty="0"/>
              <a:t>১/ শঙ্কৰদেৱে প্ৰচাৰ কৰা ধৰ্মৰ নাম কি আছিল ? </a:t>
            </a:r>
            <a:endParaRPr lang="as-IN" sz="4800" b="1" noProof="0" dirty="0"/>
          </a:p>
        </p:txBody>
      </p:sp>
      <p:sp>
        <p:nvSpPr>
          <p:cNvPr id="6" name="TextBox 5"/>
          <p:cNvSpPr txBox="1"/>
          <p:nvPr/>
        </p:nvSpPr>
        <p:spPr>
          <a:xfrm>
            <a:off x="500743" y="2873829"/>
            <a:ext cx="3526971" cy="769441"/>
          </a:xfrm>
          <a:prstGeom prst="rect">
            <a:avLst/>
          </a:prstGeom>
          <a:noFill/>
        </p:spPr>
        <p:txBody>
          <a:bodyPr wrap="square" rtlCol="0">
            <a:spAutoFit/>
          </a:bodyPr>
          <a:lstStyle/>
          <a:p>
            <a:r>
              <a:rPr lang="as-IN" sz="4400" noProof="0" dirty="0"/>
              <a:t>ক) বৌদ্ধ ধৰ্ম</a:t>
            </a:r>
            <a:endParaRPr lang="as-IN" sz="4400" noProof="0" dirty="0"/>
          </a:p>
        </p:txBody>
      </p:sp>
      <p:sp>
        <p:nvSpPr>
          <p:cNvPr id="7" name="TextBox 6"/>
          <p:cNvSpPr txBox="1"/>
          <p:nvPr/>
        </p:nvSpPr>
        <p:spPr>
          <a:xfrm>
            <a:off x="7032171" y="2873828"/>
            <a:ext cx="4288972" cy="769441"/>
          </a:xfrm>
          <a:prstGeom prst="rect">
            <a:avLst/>
          </a:prstGeom>
          <a:noFill/>
        </p:spPr>
        <p:txBody>
          <a:bodyPr wrap="square" rtlCol="0">
            <a:spAutoFit/>
          </a:bodyPr>
          <a:lstStyle/>
          <a:p>
            <a:r>
              <a:rPr lang="as-IN" sz="4400" noProof="0" dirty="0"/>
              <a:t>খ)একশৰণ নামধৰ্ম</a:t>
            </a:r>
            <a:endParaRPr lang="as-IN" sz="4400" noProof="0" dirty="0"/>
          </a:p>
        </p:txBody>
      </p:sp>
      <p:sp>
        <p:nvSpPr>
          <p:cNvPr id="8" name="TextBox 7"/>
          <p:cNvSpPr txBox="1"/>
          <p:nvPr/>
        </p:nvSpPr>
        <p:spPr>
          <a:xfrm>
            <a:off x="500743" y="4682737"/>
            <a:ext cx="3526971" cy="769441"/>
          </a:xfrm>
          <a:prstGeom prst="rect">
            <a:avLst/>
          </a:prstGeom>
          <a:noFill/>
        </p:spPr>
        <p:txBody>
          <a:bodyPr wrap="square" rtlCol="0">
            <a:spAutoFit/>
          </a:bodyPr>
          <a:lstStyle/>
          <a:p>
            <a:r>
              <a:rPr lang="as-IN" sz="4400" noProof="0" dirty="0"/>
              <a:t>গ) শিখ ধৰ্ম</a:t>
            </a:r>
            <a:endParaRPr lang="as-IN" sz="4400" noProof="0" dirty="0"/>
          </a:p>
        </p:txBody>
      </p:sp>
      <p:sp>
        <p:nvSpPr>
          <p:cNvPr id="9" name="TextBox 8"/>
          <p:cNvSpPr txBox="1"/>
          <p:nvPr/>
        </p:nvSpPr>
        <p:spPr>
          <a:xfrm>
            <a:off x="7032171" y="4528458"/>
            <a:ext cx="3526971" cy="769441"/>
          </a:xfrm>
          <a:prstGeom prst="rect">
            <a:avLst/>
          </a:prstGeom>
          <a:noFill/>
        </p:spPr>
        <p:txBody>
          <a:bodyPr wrap="square" rtlCol="0">
            <a:spAutoFit/>
          </a:bodyPr>
          <a:lstStyle/>
          <a:p>
            <a:r>
              <a:rPr lang="as-IN" sz="4400" noProof="0" dirty="0"/>
              <a:t>ঘ) হিন্দু ধৰ্ম</a:t>
            </a:r>
            <a:endParaRPr lang="as-IN" sz="4400" noProof="0" dirty="0"/>
          </a:p>
        </p:txBody>
      </p:sp>
      <p:pic>
        <p:nvPicPr>
          <p:cNvPr id="10" name="(58) KBC Sound Effects - YouTube - Google Chrome 2025-08-20 22-19-00">
            <a:hlinkClick r:id="" action="ppaction://media"/>
          </p:cNvPr>
          <p:cNvPicPr/>
          <p:nvPr>
            <a:audioFile r:link="rId2"/>
            <p:extLst>
              <p:ext uri="{DAA4B4D4-6D71-4841-9C94-3DE7FCFB9230}">
                <p14:media xmlns:p14="http://schemas.microsoft.com/office/powerpoint/2010/main" r:embed="rId3">
                  <p14:trim st="2792.000000" end="2524.000000"/>
                </p14:media>
              </p:ext>
            </p:extLst>
          </p:nvPr>
        </p:nvPicPr>
        <p:blipFill>
          <a:blip r:embed="rId4"/>
          <a:stretch>
            <a:fillRect/>
          </a:stretch>
        </p:blipFill>
        <p:spPr>
          <a:xfrm>
            <a:off x="11480800" y="6192520"/>
            <a:ext cx="495300" cy="4953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47" presetClass="entr" presetSubtype="0" fill="hold" grpId="0" nodeType="afterEffect">
                                  <p:stCondLst>
                                    <p:cond delay="25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750"/>
                                        <p:tgtEl>
                                          <p:spTgt spid="4"/>
                                        </p:tgtEl>
                                      </p:cBhvr>
                                    </p:animEffect>
                                    <p:anim calcmode="lin" valueType="num">
                                      <p:cBhvr>
                                        <p:cTn id="13" dur="750" fill="hold"/>
                                        <p:tgtEl>
                                          <p:spTgt spid="4"/>
                                        </p:tgtEl>
                                        <p:attrNameLst>
                                          <p:attrName>ppt_x</p:attrName>
                                        </p:attrNameLst>
                                      </p:cBhvr>
                                      <p:tavLst>
                                        <p:tav tm="0">
                                          <p:val>
                                            <p:strVal val="#ppt_x"/>
                                          </p:val>
                                        </p:tav>
                                        <p:tav tm="100000">
                                          <p:val>
                                            <p:strVal val="#ppt_x"/>
                                          </p:val>
                                        </p:tav>
                                      </p:tavLst>
                                    </p:anim>
                                    <p:anim calcmode="lin" valueType="num">
                                      <p:cBhvr>
                                        <p:cTn id="14" dur="750" fill="hold"/>
                                        <p:tgtEl>
                                          <p:spTgt spid="4"/>
                                        </p:tgtEl>
                                        <p:attrNameLst>
                                          <p:attrName>ppt_y</p:attrName>
                                        </p:attrNameLst>
                                      </p:cBhvr>
                                      <p:tavLst>
                                        <p:tav tm="0">
                                          <p:val>
                                            <p:strVal val="#ppt_y-.1"/>
                                          </p:val>
                                        </p:tav>
                                        <p:tav tm="100000">
                                          <p:val>
                                            <p:strVal val="#ppt_y"/>
                                          </p:val>
                                        </p:tav>
                                      </p:tavLst>
                                    </p:anim>
                                  </p:childTnLst>
                                </p:cTn>
                              </p:par>
                            </p:childTnLst>
                          </p:cTn>
                        </p:par>
                        <p:par>
                          <p:cTn id="15" fill="hold">
                            <p:stCondLst>
                              <p:cond delay="1750"/>
                            </p:stCondLst>
                            <p:childTnLst>
                              <p:par>
                                <p:cTn id="16" presetID="2" presetClass="entr" presetSubtype="8" fill="hold" grpId="0" nodeType="afterEffect">
                                  <p:stCondLst>
                                    <p:cond delay="0"/>
                                  </p:stCondLst>
                                  <p:childTnLst>
                                    <p:set>
                                      <p:cBhvr>
                                        <p:cTn id="17" dur="1" fill="hold">
                                          <p:stCondLst>
                                            <p:cond delay="0"/>
                                          </p:stCondLst>
                                        </p:cTn>
                                        <p:tgtEl>
                                          <p:spTgt spid="6"/>
                                        </p:tgtEl>
                                        <p:attrNameLst>
                                          <p:attrName>style.visibility</p:attrName>
                                        </p:attrNameLst>
                                      </p:cBhvr>
                                      <p:to>
                                        <p:strVal val="visible"/>
                                      </p:to>
                                    </p:set>
                                    <p:anim calcmode="lin" valueType="num">
                                      <p:cBhvr additive="base">
                                        <p:cTn id="18" dur="250" fill="hold"/>
                                        <p:tgtEl>
                                          <p:spTgt spid="6"/>
                                        </p:tgtEl>
                                        <p:attrNameLst>
                                          <p:attrName>ppt_x</p:attrName>
                                        </p:attrNameLst>
                                      </p:cBhvr>
                                      <p:tavLst>
                                        <p:tav tm="0">
                                          <p:val>
                                            <p:strVal val="0-#ppt_w/2"/>
                                          </p:val>
                                        </p:tav>
                                        <p:tav tm="100000">
                                          <p:val>
                                            <p:strVal val="#ppt_x"/>
                                          </p:val>
                                        </p:tav>
                                      </p:tavLst>
                                    </p:anim>
                                    <p:anim calcmode="lin" valueType="num">
                                      <p:cBhvr additive="base">
                                        <p:cTn id="19" dur="250" fill="hold"/>
                                        <p:tgtEl>
                                          <p:spTgt spid="6"/>
                                        </p:tgtEl>
                                        <p:attrNameLst>
                                          <p:attrName>ppt_y</p:attrName>
                                        </p:attrNameLst>
                                      </p:cBhvr>
                                      <p:tavLst>
                                        <p:tav tm="0">
                                          <p:val>
                                            <p:strVal val="#ppt_y"/>
                                          </p:val>
                                        </p:tav>
                                        <p:tav tm="100000">
                                          <p:val>
                                            <p:strVal val="#ppt_y"/>
                                          </p:val>
                                        </p:tav>
                                      </p:tavLst>
                                    </p:anim>
                                  </p:childTnLst>
                                </p:cTn>
                              </p:par>
                            </p:childTnLst>
                          </p:cTn>
                        </p:par>
                        <p:par>
                          <p:cTn id="20" fill="hold">
                            <p:stCondLst>
                              <p:cond delay="2250"/>
                            </p:stCondLst>
                            <p:childTnLst>
                              <p:par>
                                <p:cTn id="21" presetID="2" presetClass="entr" presetSubtype="4" fill="hold" grpId="0" nodeType="after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additive="base">
                                        <p:cTn id="23" dur="250" fill="hold"/>
                                        <p:tgtEl>
                                          <p:spTgt spid="8"/>
                                        </p:tgtEl>
                                        <p:attrNameLst>
                                          <p:attrName>ppt_x</p:attrName>
                                        </p:attrNameLst>
                                      </p:cBhvr>
                                      <p:tavLst>
                                        <p:tav tm="0">
                                          <p:val>
                                            <p:strVal val="#ppt_x"/>
                                          </p:val>
                                        </p:tav>
                                        <p:tav tm="100000">
                                          <p:val>
                                            <p:strVal val="#ppt_x"/>
                                          </p:val>
                                        </p:tav>
                                      </p:tavLst>
                                    </p:anim>
                                    <p:anim calcmode="lin" valueType="num">
                                      <p:cBhvr additive="base">
                                        <p:cTn id="24" dur="250" fill="hold"/>
                                        <p:tgtEl>
                                          <p:spTgt spid="8"/>
                                        </p:tgtEl>
                                        <p:attrNameLst>
                                          <p:attrName>ppt_y</p:attrName>
                                        </p:attrNameLst>
                                      </p:cBhvr>
                                      <p:tavLst>
                                        <p:tav tm="0">
                                          <p:val>
                                            <p:strVal val="1+#ppt_h/2"/>
                                          </p:val>
                                        </p:tav>
                                        <p:tav tm="100000">
                                          <p:val>
                                            <p:strVal val="#ppt_y"/>
                                          </p:val>
                                        </p:tav>
                                      </p:tavLst>
                                    </p:anim>
                                  </p:childTnLst>
                                </p:cTn>
                              </p:par>
                            </p:childTnLst>
                          </p:cTn>
                        </p:par>
                        <p:par>
                          <p:cTn id="25" fill="hold">
                            <p:stCondLst>
                              <p:cond delay="2750"/>
                            </p:stCondLst>
                            <p:childTnLst>
                              <p:par>
                                <p:cTn id="26" presetID="2" presetClass="entr" presetSubtype="2" fill="hold" grpId="0" nodeType="afterEffect">
                                  <p:stCondLst>
                                    <p:cond delay="0"/>
                                  </p:stCondLst>
                                  <p:childTnLst>
                                    <p:set>
                                      <p:cBhvr>
                                        <p:cTn id="27" dur="1" fill="hold">
                                          <p:stCondLst>
                                            <p:cond delay="0"/>
                                          </p:stCondLst>
                                        </p:cTn>
                                        <p:tgtEl>
                                          <p:spTgt spid="7"/>
                                        </p:tgtEl>
                                        <p:attrNameLst>
                                          <p:attrName>style.visibility</p:attrName>
                                        </p:attrNameLst>
                                      </p:cBhvr>
                                      <p:to>
                                        <p:strVal val="visible"/>
                                      </p:to>
                                    </p:set>
                                    <p:anim calcmode="lin" valueType="num">
                                      <p:cBhvr additive="base">
                                        <p:cTn id="28" dur="250" fill="hold"/>
                                        <p:tgtEl>
                                          <p:spTgt spid="7"/>
                                        </p:tgtEl>
                                        <p:attrNameLst>
                                          <p:attrName>ppt_x</p:attrName>
                                        </p:attrNameLst>
                                      </p:cBhvr>
                                      <p:tavLst>
                                        <p:tav tm="0">
                                          <p:val>
                                            <p:strVal val="1+#ppt_w/2"/>
                                          </p:val>
                                        </p:tav>
                                        <p:tav tm="100000">
                                          <p:val>
                                            <p:strVal val="#ppt_x"/>
                                          </p:val>
                                        </p:tav>
                                      </p:tavLst>
                                    </p:anim>
                                    <p:anim calcmode="lin" valueType="num">
                                      <p:cBhvr additive="base">
                                        <p:cTn id="29" dur="250" fill="hold"/>
                                        <p:tgtEl>
                                          <p:spTgt spid="7"/>
                                        </p:tgtEl>
                                        <p:attrNameLst>
                                          <p:attrName>ppt_y</p:attrName>
                                        </p:attrNameLst>
                                      </p:cBhvr>
                                      <p:tavLst>
                                        <p:tav tm="0">
                                          <p:val>
                                            <p:strVal val="#ppt_y"/>
                                          </p:val>
                                        </p:tav>
                                        <p:tav tm="100000">
                                          <p:val>
                                            <p:strVal val="#ppt_y"/>
                                          </p:val>
                                        </p:tav>
                                      </p:tavLst>
                                    </p:anim>
                                  </p:childTnLst>
                                </p:cTn>
                              </p:par>
                            </p:childTnLst>
                          </p:cTn>
                        </p:par>
                        <p:par>
                          <p:cTn id="30" fill="hold">
                            <p:stCondLst>
                              <p:cond delay="3250"/>
                            </p:stCondLst>
                            <p:childTnLst>
                              <p:par>
                                <p:cTn id="31" presetID="2" presetClass="entr" presetSubtype="4" fill="hold" grpId="0" nodeType="afterEffect">
                                  <p:stCondLst>
                                    <p:cond delay="0"/>
                                  </p:stCondLst>
                                  <p:childTnLst>
                                    <p:set>
                                      <p:cBhvr>
                                        <p:cTn id="32" dur="1" fill="hold">
                                          <p:stCondLst>
                                            <p:cond delay="0"/>
                                          </p:stCondLst>
                                        </p:cTn>
                                        <p:tgtEl>
                                          <p:spTgt spid="9"/>
                                        </p:tgtEl>
                                        <p:attrNameLst>
                                          <p:attrName>style.visibility</p:attrName>
                                        </p:attrNameLst>
                                      </p:cBhvr>
                                      <p:to>
                                        <p:strVal val="visible"/>
                                      </p:to>
                                    </p:set>
                                    <p:anim calcmode="lin" valueType="num">
                                      <p:cBhvr additive="base">
                                        <p:cTn id="33" dur="250" fill="hold"/>
                                        <p:tgtEl>
                                          <p:spTgt spid="9"/>
                                        </p:tgtEl>
                                        <p:attrNameLst>
                                          <p:attrName>ppt_x</p:attrName>
                                        </p:attrNameLst>
                                      </p:cBhvr>
                                      <p:tavLst>
                                        <p:tav tm="0">
                                          <p:val>
                                            <p:strVal val="#ppt_x"/>
                                          </p:val>
                                        </p:tav>
                                        <p:tav tm="100000">
                                          <p:val>
                                            <p:strVal val="#ppt_x"/>
                                          </p:val>
                                        </p:tav>
                                      </p:tavLst>
                                    </p:anim>
                                    <p:anim calcmode="lin" valueType="num">
                                      <p:cBhvr additive="base">
                                        <p:cTn id="34" dur="250" fill="hold"/>
                                        <p:tgtEl>
                                          <p:spTgt spid="9"/>
                                        </p:tgtEl>
                                        <p:attrNameLst>
                                          <p:attrName>ppt_y</p:attrName>
                                        </p:attrNameLst>
                                      </p:cBhvr>
                                      <p:tavLst>
                                        <p:tav tm="0">
                                          <p:val>
                                            <p:strVal val="1+#ppt_h/2"/>
                                          </p:val>
                                        </p:tav>
                                        <p:tav tm="100000">
                                          <p:val>
                                            <p:strVal val="#ppt_y"/>
                                          </p:val>
                                        </p:tav>
                                      </p:tavLst>
                                    </p:anim>
                                  </p:childTnLst>
                                </p:cTn>
                              </p:par>
                            </p:childTnLst>
                          </p:cTn>
                        </p:par>
                        <p:par>
                          <p:cTn id="35" fill="hold">
                            <p:stCondLst>
                              <p:cond delay="3750"/>
                            </p:stCondLst>
                            <p:childTnLst>
                              <p:par>
                                <p:cTn id="36" presetID="1" presetClass="mediacall" presetSubtype="0" fill="hold" nodeType="afterEffect">
                                  <p:stCondLst>
                                    <p:cond delay="0"/>
                                  </p:stCondLst>
                                  <p:childTnLst>
                                    <p:cmd type="call" cmd="playFrom(0.0)">
                                      <p:cBhvr additive="base">
                                        <p:cTn id="37"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showWhenStopped="0">
                <p:cTn id="38" fill="hold" display="1">
                  <p:stCondLst>
                    <p:cond delay="indefinite"/>
                  </p:stCondLst>
                  <p:endCondLst>
                    <p:cond evt="onStopAudio">
                      <p:tgtEl>
                        <p:sldTgt/>
                      </p:tgtEl>
                    </p:cond>
                  </p:endCondLst>
                </p:cTn>
                <p:tgtEl>
                  <p:spTgt spid="10"/>
                </p:tgtEl>
              </p:cMediaNode>
            </p:audio>
          </p:childTnLst>
        </p:cTn>
      </p:par>
    </p:tnLst>
    <p:bldLst>
      <p:bldP spid="5" grpId="0"/>
      <p:bldP spid="4" grpId="0"/>
      <p:bldP spid="6" grpId="0"/>
      <p:bldP spid="7" grpId="0"/>
      <p:bldP spid="8" grpId="0"/>
      <p:bldP spid="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Yellow-Background-Vedic-School-Slide-3-1024x304"/>
          <p:cNvPicPr>
            <a:picLocks noChangeAspect="1"/>
          </p:cNvPicPr>
          <p:nvPr/>
        </p:nvPicPr>
        <p:blipFill>
          <a:blip r:embed="rId1"/>
          <a:stretch>
            <a:fillRect/>
          </a:stretch>
        </p:blipFill>
        <p:spPr>
          <a:xfrm>
            <a:off x="0" y="0"/>
            <a:ext cx="12192000" cy="6858000"/>
          </a:xfrm>
          <a:prstGeom prst="rect">
            <a:avLst/>
          </a:prstGeom>
        </p:spPr>
      </p:pic>
      <p:sp>
        <p:nvSpPr>
          <p:cNvPr id="5" name="TextBox 4"/>
          <p:cNvSpPr txBox="1"/>
          <p:nvPr/>
        </p:nvSpPr>
        <p:spPr>
          <a:xfrm>
            <a:off x="3048000" y="2659559"/>
            <a:ext cx="6096000" cy="769441"/>
          </a:xfrm>
          <a:prstGeom prst="rect">
            <a:avLst/>
          </a:prstGeom>
          <a:noFill/>
        </p:spPr>
        <p:txBody>
          <a:bodyPr wrap="square">
            <a:spAutoFit/>
          </a:bodyPr>
          <a:lstStyle/>
          <a:p>
            <a:r>
              <a:rPr lang="as-IN" sz="4400" noProof="0" dirty="0"/>
              <a:t>খ)একশৰণ নামধৰ্ম</a:t>
            </a:r>
            <a:endParaRPr lang="as-IN" sz="4400" noProof="0" dirty="0"/>
          </a:p>
        </p:txBody>
      </p:sp>
      <p:sp>
        <p:nvSpPr>
          <p:cNvPr id="7" name="TextBox 6"/>
          <p:cNvSpPr txBox="1"/>
          <p:nvPr/>
        </p:nvSpPr>
        <p:spPr>
          <a:xfrm>
            <a:off x="4049486" y="414048"/>
            <a:ext cx="6096000" cy="1446550"/>
          </a:xfrm>
          <a:prstGeom prst="rect">
            <a:avLst/>
          </a:prstGeom>
          <a:noFill/>
        </p:spPr>
        <p:txBody>
          <a:bodyPr wrap="square">
            <a:spAutoFit/>
          </a:bodyPr>
          <a:lstStyle/>
          <a:p>
            <a:r>
              <a:rPr lang="as-IN" sz="8800" noProof="0" dirty="0"/>
              <a:t>উত্তৰ : - </a:t>
            </a:r>
            <a:endParaRPr lang="as-IN" sz="8800" noProof="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6" presetClass="entr" presetSubtype="21"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barn(inVertical)">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Yellow-Background-Vedic-School-Slide-3-1024x304"/>
          <p:cNvPicPr>
            <a:picLocks noChangeAspect="1"/>
          </p:cNvPicPr>
          <p:nvPr/>
        </p:nvPicPr>
        <p:blipFill>
          <a:blip r:embed="rId1"/>
          <a:stretch>
            <a:fillRect/>
          </a:stretch>
        </p:blipFill>
        <p:spPr>
          <a:xfrm>
            <a:off x="0" y="0"/>
            <a:ext cx="12192000" cy="6858000"/>
          </a:xfrm>
          <a:prstGeom prst="rect">
            <a:avLst/>
          </a:prstGeom>
        </p:spPr>
      </p:pic>
      <p:sp>
        <p:nvSpPr>
          <p:cNvPr id="4" name="TextBox 3"/>
          <p:cNvSpPr txBox="1"/>
          <p:nvPr/>
        </p:nvSpPr>
        <p:spPr>
          <a:xfrm>
            <a:off x="435429" y="741794"/>
            <a:ext cx="12192000" cy="830997"/>
          </a:xfrm>
          <a:prstGeom prst="rect">
            <a:avLst/>
          </a:prstGeom>
          <a:noFill/>
        </p:spPr>
        <p:txBody>
          <a:bodyPr wrap="square">
            <a:spAutoFit/>
          </a:bodyPr>
          <a:lstStyle/>
          <a:p>
            <a:r>
              <a:rPr lang="as-IN" sz="4800" b="1" noProof="0" dirty="0"/>
              <a:t>২/শঙ্কৰদেৱে ধৰ্ম প্ৰচাৰৰ বাবে কি কৰিছিল ?</a:t>
            </a:r>
            <a:endParaRPr lang="as-IN" sz="4800" b="1" noProof="0" dirty="0"/>
          </a:p>
        </p:txBody>
      </p:sp>
      <p:sp>
        <p:nvSpPr>
          <p:cNvPr id="6" name="TextBox 5"/>
          <p:cNvSpPr txBox="1"/>
          <p:nvPr/>
        </p:nvSpPr>
        <p:spPr>
          <a:xfrm>
            <a:off x="500743" y="2873829"/>
            <a:ext cx="4452257" cy="769441"/>
          </a:xfrm>
          <a:prstGeom prst="rect">
            <a:avLst/>
          </a:prstGeom>
          <a:noFill/>
        </p:spPr>
        <p:txBody>
          <a:bodyPr wrap="square" rtlCol="0">
            <a:spAutoFit/>
          </a:bodyPr>
          <a:lstStyle/>
          <a:p>
            <a:r>
              <a:rPr lang="as-IN" sz="4400" noProof="0" dirty="0"/>
              <a:t>ক) সাহিত্য ৰচনা</a:t>
            </a:r>
            <a:endParaRPr lang="as-IN" sz="4400" noProof="0" dirty="0"/>
          </a:p>
        </p:txBody>
      </p:sp>
      <p:sp>
        <p:nvSpPr>
          <p:cNvPr id="7" name="TextBox 6"/>
          <p:cNvSpPr txBox="1"/>
          <p:nvPr/>
        </p:nvSpPr>
        <p:spPr>
          <a:xfrm>
            <a:off x="7032171" y="2873828"/>
            <a:ext cx="4288972" cy="769441"/>
          </a:xfrm>
          <a:prstGeom prst="rect">
            <a:avLst/>
          </a:prstGeom>
          <a:noFill/>
        </p:spPr>
        <p:txBody>
          <a:bodyPr wrap="square" rtlCol="0">
            <a:spAutoFit/>
          </a:bodyPr>
          <a:lstStyle/>
          <a:p>
            <a:r>
              <a:rPr lang="as-IN" sz="4400" noProof="0" dirty="0"/>
              <a:t>খ) গল্প ৰচনা</a:t>
            </a:r>
            <a:endParaRPr lang="as-IN" sz="4400" noProof="0" dirty="0"/>
          </a:p>
        </p:txBody>
      </p:sp>
      <p:sp>
        <p:nvSpPr>
          <p:cNvPr id="9" name="TextBox 8"/>
          <p:cNvSpPr txBox="1"/>
          <p:nvPr/>
        </p:nvSpPr>
        <p:spPr>
          <a:xfrm>
            <a:off x="500743" y="4682737"/>
            <a:ext cx="4060371" cy="769441"/>
          </a:xfrm>
          <a:prstGeom prst="rect">
            <a:avLst/>
          </a:prstGeom>
          <a:noFill/>
        </p:spPr>
        <p:txBody>
          <a:bodyPr wrap="square" rtlCol="0">
            <a:spAutoFit/>
          </a:bodyPr>
          <a:lstStyle/>
          <a:p>
            <a:r>
              <a:rPr lang="as-IN" sz="4400" noProof="0" dirty="0"/>
              <a:t>গ) কবিতা ৰচনা</a:t>
            </a:r>
            <a:endParaRPr lang="as-IN" sz="4400" noProof="0" dirty="0"/>
          </a:p>
        </p:txBody>
      </p:sp>
      <p:sp>
        <p:nvSpPr>
          <p:cNvPr id="10" name="TextBox 9"/>
          <p:cNvSpPr txBox="1"/>
          <p:nvPr/>
        </p:nvSpPr>
        <p:spPr>
          <a:xfrm>
            <a:off x="7032171" y="4528458"/>
            <a:ext cx="4582886" cy="769441"/>
          </a:xfrm>
          <a:prstGeom prst="rect">
            <a:avLst/>
          </a:prstGeom>
          <a:noFill/>
        </p:spPr>
        <p:txBody>
          <a:bodyPr wrap="square" rtlCol="0">
            <a:spAutoFit/>
          </a:bodyPr>
          <a:lstStyle/>
          <a:p>
            <a:r>
              <a:rPr lang="as-IN" sz="4400" noProof="0" dirty="0"/>
              <a:t>ঘ) উপন্যাস ৰচনা</a:t>
            </a:r>
            <a:endParaRPr lang="as-IN" sz="4400" noProof="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25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750"/>
                                        <p:tgtEl>
                                          <p:spTgt spid="4"/>
                                        </p:tgtEl>
                                      </p:cBhvr>
                                    </p:animEffect>
                                    <p:anim calcmode="lin" valueType="num">
                                      <p:cBhvr>
                                        <p:cTn id="8" dur="750" fill="hold"/>
                                        <p:tgtEl>
                                          <p:spTgt spid="4"/>
                                        </p:tgtEl>
                                        <p:attrNameLst>
                                          <p:attrName>ppt_x</p:attrName>
                                        </p:attrNameLst>
                                      </p:cBhvr>
                                      <p:tavLst>
                                        <p:tav tm="0">
                                          <p:val>
                                            <p:strVal val="#ppt_x"/>
                                          </p:val>
                                        </p:tav>
                                        <p:tav tm="100000">
                                          <p:val>
                                            <p:strVal val="#ppt_x"/>
                                          </p:val>
                                        </p:tav>
                                      </p:tavLst>
                                    </p:anim>
                                    <p:anim calcmode="lin" valueType="num">
                                      <p:cBhvr>
                                        <p:cTn id="9" dur="75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250"/>
                            </p:stCondLst>
                            <p:childTnLst>
                              <p:par>
                                <p:cTn id="11" presetID="2" presetClass="entr" presetSubtype="8" fill="hold" grpId="0" nodeType="after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250" fill="hold"/>
                                        <p:tgtEl>
                                          <p:spTgt spid="6"/>
                                        </p:tgtEl>
                                        <p:attrNameLst>
                                          <p:attrName>ppt_x</p:attrName>
                                        </p:attrNameLst>
                                      </p:cBhvr>
                                      <p:tavLst>
                                        <p:tav tm="0">
                                          <p:val>
                                            <p:strVal val="0-#ppt_w/2"/>
                                          </p:val>
                                        </p:tav>
                                        <p:tav tm="100000">
                                          <p:val>
                                            <p:strVal val="#ppt_x"/>
                                          </p:val>
                                        </p:tav>
                                      </p:tavLst>
                                    </p:anim>
                                    <p:anim calcmode="lin" valueType="num">
                                      <p:cBhvr additive="base">
                                        <p:cTn id="14" dur="250" fill="hold"/>
                                        <p:tgtEl>
                                          <p:spTgt spid="6"/>
                                        </p:tgtEl>
                                        <p:attrNameLst>
                                          <p:attrName>ppt_y</p:attrName>
                                        </p:attrNameLst>
                                      </p:cBhvr>
                                      <p:tavLst>
                                        <p:tav tm="0">
                                          <p:val>
                                            <p:strVal val="#ppt_y"/>
                                          </p:val>
                                        </p:tav>
                                        <p:tav tm="100000">
                                          <p:val>
                                            <p:strVal val="#ppt_y"/>
                                          </p:val>
                                        </p:tav>
                                      </p:tavLst>
                                    </p:anim>
                                  </p:childTnLst>
                                </p:cTn>
                              </p:par>
                            </p:childTnLst>
                          </p:cTn>
                        </p:par>
                        <p:par>
                          <p:cTn id="15" fill="hold">
                            <p:stCondLst>
                              <p:cond delay="1750"/>
                            </p:stCondLst>
                            <p:childTnLst>
                              <p:par>
                                <p:cTn id="16" presetID="2" presetClass="entr" presetSubtype="2" fill="hold" grpId="0" nodeType="afterEffect">
                                  <p:stCondLst>
                                    <p:cond delay="0"/>
                                  </p:stCondLst>
                                  <p:childTnLst>
                                    <p:set>
                                      <p:cBhvr>
                                        <p:cTn id="17" dur="1" fill="hold">
                                          <p:stCondLst>
                                            <p:cond delay="0"/>
                                          </p:stCondLst>
                                        </p:cTn>
                                        <p:tgtEl>
                                          <p:spTgt spid="7"/>
                                        </p:tgtEl>
                                        <p:attrNameLst>
                                          <p:attrName>style.visibility</p:attrName>
                                        </p:attrNameLst>
                                      </p:cBhvr>
                                      <p:to>
                                        <p:strVal val="visible"/>
                                      </p:to>
                                    </p:set>
                                    <p:anim calcmode="lin" valueType="num">
                                      <p:cBhvr additive="base">
                                        <p:cTn id="18" dur="250" fill="hold"/>
                                        <p:tgtEl>
                                          <p:spTgt spid="7"/>
                                        </p:tgtEl>
                                        <p:attrNameLst>
                                          <p:attrName>ppt_x</p:attrName>
                                        </p:attrNameLst>
                                      </p:cBhvr>
                                      <p:tavLst>
                                        <p:tav tm="0">
                                          <p:val>
                                            <p:strVal val="1+#ppt_w/2"/>
                                          </p:val>
                                        </p:tav>
                                        <p:tav tm="100000">
                                          <p:val>
                                            <p:strVal val="#ppt_x"/>
                                          </p:val>
                                        </p:tav>
                                      </p:tavLst>
                                    </p:anim>
                                    <p:anim calcmode="lin" valueType="num">
                                      <p:cBhvr additive="base">
                                        <p:cTn id="19" dur="250" fill="hold"/>
                                        <p:tgtEl>
                                          <p:spTgt spid="7"/>
                                        </p:tgtEl>
                                        <p:attrNameLst>
                                          <p:attrName>ppt_y</p:attrName>
                                        </p:attrNameLst>
                                      </p:cBhvr>
                                      <p:tavLst>
                                        <p:tav tm="0">
                                          <p:val>
                                            <p:strVal val="#ppt_y"/>
                                          </p:val>
                                        </p:tav>
                                        <p:tav tm="100000">
                                          <p:val>
                                            <p:strVal val="#ppt_y"/>
                                          </p:val>
                                        </p:tav>
                                      </p:tavLst>
                                    </p:anim>
                                  </p:childTnLst>
                                </p:cTn>
                              </p:par>
                            </p:childTnLst>
                          </p:cTn>
                        </p:par>
                        <p:par>
                          <p:cTn id="20" fill="hold">
                            <p:stCondLst>
                              <p:cond delay="2250"/>
                            </p:stCondLst>
                            <p:childTnLst>
                              <p:par>
                                <p:cTn id="21" presetID="2" presetClass="entr" presetSubtype="4" fill="hold" grpId="0" nodeType="after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additive="base">
                                        <p:cTn id="23" dur="250" fill="hold"/>
                                        <p:tgtEl>
                                          <p:spTgt spid="9"/>
                                        </p:tgtEl>
                                        <p:attrNameLst>
                                          <p:attrName>ppt_x</p:attrName>
                                        </p:attrNameLst>
                                      </p:cBhvr>
                                      <p:tavLst>
                                        <p:tav tm="0">
                                          <p:val>
                                            <p:strVal val="#ppt_x"/>
                                          </p:val>
                                        </p:tav>
                                        <p:tav tm="100000">
                                          <p:val>
                                            <p:strVal val="#ppt_x"/>
                                          </p:val>
                                        </p:tav>
                                      </p:tavLst>
                                    </p:anim>
                                    <p:anim calcmode="lin" valueType="num">
                                      <p:cBhvr additive="base">
                                        <p:cTn id="24" dur="250" fill="hold"/>
                                        <p:tgtEl>
                                          <p:spTgt spid="9"/>
                                        </p:tgtEl>
                                        <p:attrNameLst>
                                          <p:attrName>ppt_y</p:attrName>
                                        </p:attrNameLst>
                                      </p:cBhvr>
                                      <p:tavLst>
                                        <p:tav tm="0">
                                          <p:val>
                                            <p:strVal val="1+#ppt_h/2"/>
                                          </p:val>
                                        </p:tav>
                                        <p:tav tm="100000">
                                          <p:val>
                                            <p:strVal val="#ppt_y"/>
                                          </p:val>
                                        </p:tav>
                                      </p:tavLst>
                                    </p:anim>
                                  </p:childTnLst>
                                </p:cTn>
                              </p:par>
                            </p:childTnLst>
                          </p:cTn>
                        </p:par>
                        <p:par>
                          <p:cTn id="25" fill="hold">
                            <p:stCondLst>
                              <p:cond delay="2750"/>
                            </p:stCondLst>
                            <p:childTnLst>
                              <p:par>
                                <p:cTn id="26" presetID="2" presetClass="entr" presetSubtype="4" fill="hold" grpId="0" nodeType="afterEffect">
                                  <p:stCondLst>
                                    <p:cond delay="0"/>
                                  </p:stCondLst>
                                  <p:childTnLst>
                                    <p:set>
                                      <p:cBhvr>
                                        <p:cTn id="27" dur="1" fill="hold">
                                          <p:stCondLst>
                                            <p:cond delay="0"/>
                                          </p:stCondLst>
                                        </p:cTn>
                                        <p:tgtEl>
                                          <p:spTgt spid="10"/>
                                        </p:tgtEl>
                                        <p:attrNameLst>
                                          <p:attrName>style.visibility</p:attrName>
                                        </p:attrNameLst>
                                      </p:cBhvr>
                                      <p:to>
                                        <p:strVal val="visible"/>
                                      </p:to>
                                    </p:set>
                                    <p:anim calcmode="lin" valueType="num">
                                      <p:cBhvr additive="base">
                                        <p:cTn id="28" dur="250" fill="hold"/>
                                        <p:tgtEl>
                                          <p:spTgt spid="10"/>
                                        </p:tgtEl>
                                        <p:attrNameLst>
                                          <p:attrName>ppt_x</p:attrName>
                                        </p:attrNameLst>
                                      </p:cBhvr>
                                      <p:tavLst>
                                        <p:tav tm="0">
                                          <p:val>
                                            <p:strVal val="#ppt_x"/>
                                          </p:val>
                                        </p:tav>
                                        <p:tav tm="100000">
                                          <p:val>
                                            <p:strVal val="#ppt_x"/>
                                          </p:val>
                                        </p:tav>
                                      </p:tavLst>
                                    </p:anim>
                                    <p:anim calcmode="lin" valueType="num">
                                      <p:cBhvr additive="base">
                                        <p:cTn id="29" dur="25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7" grpId="0"/>
      <p:bldP spid="9" grpId="0"/>
      <p:bldP spid="1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Yellow-Background-Vedic-School-Slide-3-1024x304"/>
          <p:cNvPicPr>
            <a:picLocks noChangeAspect="1"/>
          </p:cNvPicPr>
          <p:nvPr/>
        </p:nvPicPr>
        <p:blipFill>
          <a:blip r:embed="rId1"/>
          <a:stretch>
            <a:fillRect/>
          </a:stretch>
        </p:blipFill>
        <p:spPr>
          <a:xfrm>
            <a:off x="0" y="0"/>
            <a:ext cx="12192000" cy="6858000"/>
          </a:xfrm>
          <a:prstGeom prst="rect">
            <a:avLst/>
          </a:prstGeom>
        </p:spPr>
      </p:pic>
      <p:sp>
        <p:nvSpPr>
          <p:cNvPr id="4" name="TextBox 3"/>
          <p:cNvSpPr txBox="1"/>
          <p:nvPr/>
        </p:nvSpPr>
        <p:spPr>
          <a:xfrm>
            <a:off x="4049486" y="414048"/>
            <a:ext cx="6096000" cy="1446550"/>
          </a:xfrm>
          <a:prstGeom prst="rect">
            <a:avLst/>
          </a:prstGeom>
          <a:noFill/>
        </p:spPr>
        <p:txBody>
          <a:bodyPr wrap="square">
            <a:spAutoFit/>
          </a:bodyPr>
          <a:lstStyle/>
          <a:p>
            <a:r>
              <a:rPr lang="as-IN" sz="8800" noProof="0" dirty="0"/>
              <a:t>উত্তৰ : - </a:t>
            </a:r>
            <a:endParaRPr lang="as-IN" sz="8800" noProof="0" dirty="0"/>
          </a:p>
        </p:txBody>
      </p:sp>
      <p:sp>
        <p:nvSpPr>
          <p:cNvPr id="6" name="TextBox 5"/>
          <p:cNvSpPr txBox="1"/>
          <p:nvPr/>
        </p:nvSpPr>
        <p:spPr>
          <a:xfrm>
            <a:off x="3135086" y="2561588"/>
            <a:ext cx="6096000" cy="769441"/>
          </a:xfrm>
          <a:prstGeom prst="rect">
            <a:avLst/>
          </a:prstGeom>
          <a:noFill/>
        </p:spPr>
        <p:txBody>
          <a:bodyPr wrap="square">
            <a:spAutoFit/>
          </a:bodyPr>
          <a:lstStyle/>
          <a:p>
            <a:r>
              <a:rPr lang="as-IN" sz="4400" noProof="0" dirty="0"/>
              <a:t>ক) সাহিত্য ৰচনা</a:t>
            </a:r>
            <a:endParaRPr lang="as-IN" sz="4400" noProof="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6" presetClass="entr" presetSubtype="21" fill="hold" grpId="0"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barn(inVertical)">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theme/theme1.xml><?xml version="1.0" encoding="utf-8"?>
<a:theme xmlns:a="http://schemas.openxmlformats.org/drawingml/2006/main" name="Office Theme">
  <a:themeElements>
    <a:clrScheme name="Yellow">
      <a:dk1>
        <a:sysClr val="windowText" lastClr="000000"/>
      </a:dk1>
      <a:lt1>
        <a:sysClr val="window" lastClr="FFFFFF"/>
      </a:lt1>
      <a:dk2>
        <a:srgbClr val="39302A"/>
      </a:dk2>
      <a:lt2>
        <a:srgbClr val="E5DEDB"/>
      </a:lt2>
      <a:accent1>
        <a:srgbClr val="FFCA08"/>
      </a:accent1>
      <a:accent2>
        <a:srgbClr val="F8931D"/>
      </a:accent2>
      <a:accent3>
        <a:srgbClr val="CE8D3E"/>
      </a:accent3>
      <a:accent4>
        <a:srgbClr val="EC7016"/>
      </a:accent4>
      <a:accent5>
        <a:srgbClr val="E64823"/>
      </a:accent5>
      <a:accent6>
        <a:srgbClr val="9C6A6A"/>
      </a:accent6>
      <a:hlink>
        <a:srgbClr val="2998E3"/>
      </a:hlink>
      <a:folHlink>
        <a:srgbClr val="7F723D"/>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TM02900743[[fn=Organic]]</Template>
  <TotalTime>0</TotalTime>
  <Words>2825</Words>
  <Application>WPS Presentation</Application>
  <PresentationFormat>Widescreen</PresentationFormat>
  <Paragraphs>96</Paragraphs>
  <Slides>16</Slides>
  <Notes>1</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16</vt:i4>
      </vt:variant>
    </vt:vector>
  </HeadingPairs>
  <TitlesOfParts>
    <vt:vector size="27" baseType="lpstr">
      <vt:lpstr>Arial</vt:lpstr>
      <vt:lpstr>SimSun</vt:lpstr>
      <vt:lpstr>Wingdings</vt:lpstr>
      <vt:lpstr>Calibri</vt:lpstr>
      <vt:lpstr>Nirmala Text</vt:lpstr>
      <vt:lpstr>Vrinda</vt:lpstr>
      <vt:lpstr>Microsoft YaHei</vt:lpstr>
      <vt:lpstr>Arial Unicode MS</vt:lpstr>
      <vt:lpstr>Calibri Light</vt:lpstr>
      <vt:lpstr>Segoe Print</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Deep Chatterjee</dc:creator>
  <cp:lastModifiedBy>Aryan Chatterjee</cp:lastModifiedBy>
  <cp:revision>9</cp:revision>
  <dcterms:created xsi:type="dcterms:W3CDTF">2025-08-10T08:25:00Z</dcterms:created>
  <dcterms:modified xsi:type="dcterms:W3CDTF">2025-08-20T17:01:03Z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0D18EE1CE6E14D4CA48CE0DA0E542A8B_12</vt:lpwstr>
  </property>
  <property fmtid="{D5CDD505-2E9C-101B-9397-08002B2CF9AE}" pid="3" name="KSOProductBuildVer">
    <vt:lpwstr>1033-12.2.0.22222</vt:lpwstr>
  </property>
</Properties>
</file>